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presProps" Target="presProps.xml"/>
  <Relationship Id="rId31" Type="http://schemas.openxmlformats.org/officeDocument/2006/relationships/viewProps" Target="viewProps.xml"/>
  <Relationship Id="rId3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88844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88844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88844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88845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7月0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献上感恩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Thanks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Samuel 撒母耳記下
7:8-16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现在，你要告诉我仆人大卫，说万军之耶和华如此说，我从羊圈中将你召来，叫你不再跟从羊群，立你作我民以色列的君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你无论往哪里去，我常与你同在，剪除你的一切仇敌。我必使你得大名，好像世上大大有名的人一样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Now then, tell my servant David, 'This is what the Lord Almighty says: I took you from the pasture and from following the flock to be ruler over my people Israe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I have been with you wherever you have gone, and I have cut off all your enemies from before you. Now I will make your name great, like the names of the greatest men of the earth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我必为我民以色列选定一个地方，栽培他们，使他们住自己的地方，不再迁移。凶恶之子也不像从前扰害他们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并不像我命士师治理我民以色列的时候一样。我必使你安靖，不被一切仇敌扰乱，并且我耶和华应许你，必为你建立家室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And I will provide a place for my people Israel and will plant them so that they can have a home of their own and no longer be disturbed. Wicked people will not oppress them anymore, as they did at the beginning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and have done ever since the time I appointed leaders over my people Israel. I will also give you rest from all your enemies. " 'The Lord declares to you that the Lord himself will establish a house for you: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你寿数满足，与你列祖同睡的时候，我必使你的后裔接续你的位。我也必坚定他的国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他必为我的名建造殿宇。我必坚定他的国位，直到永远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When your days are over and you rest with your fathers, I will raise up your offspring to succeed you, who will come from your own body, and I will establish his kingdo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He is the one who will build a house for my Name, and I will establish the throne of his kingdom forever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我要作他的父，他要作我的子。他若犯了罪，我必用人的杖责打他，用人的鞭责罚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但我的慈爱仍不离开他，像离开在你面前所废弃的扫罗一样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I will be his father, and he will be my son. When he does wrong, I will punish him with the rod of men, with floggings inflicted by me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But my love will never be taken away from him, as I took it away from Saul, whom I removed from before you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你的家和你的国必在我（原文作你）面前永远坚立。你的国位也必坚定，直到永远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Your house and your kingdom will endure forever before me ; your throne will be established forever.' "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rom David to Jesus: Tracing the Covenant Thread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Ken Schafer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真偉大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6, How Great Thou Art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深触我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How Precious You Are To M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16:12-19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我拿什么报答耶和华向我所赐的一切厚恩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我要举起救恩的杯，称扬耶和华的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How can I repay the Lord for all his goodness to me?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I will lift up the cup of salvation and call on the name of the Lord 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我要在他众民面前向耶和华还我的愿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在耶和华眼中，看圣民之死，极为宝贵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I will fulfill my vows to the Lord in the presence of all his peopl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Precious in the sight of the Lord is the death of his saints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耶和华阿，我真是你的仆人。我是你的仆人，是你婢女的儿子。你已经解开我的绑索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我要以感谢为祭献给你，又要求告耶和华的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O Lord , truly I am your servant; I am your servant, the son of your maidservant ; you have freed me from my chain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I will sacrifice a thank offering to you and call on the name of the Lord 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我要在他众民面前，在耶和华殿的院内，在耶路撒冷当中，向耶和华还我的愿。你们要赞美耶和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I will fulfill my vows to the Lord in the presence of all his people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in the courts of the house of the Lord - in your midst, O Jerusalem. Praise the Lord 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2024-07-01T22:16:14Z</dcterms:created>
  <dcterms:modified xsi:type="dcterms:W3CDTF">2024-07-01T22:16:14Z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