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949112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949112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949112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949112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7月1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9:2-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在黑暗中行走的百姓，看见了大光。住在死荫之地的人，有光照耀他们。
]]></a:t>
            </a:r>
            <a:r>
              <a:rPr lang="en-US" sz="2400" spc="0" u="none">
                <a:solidFill>
                  <a:srgbClr val="000000">
                    <a:alpha val="100.00%"/>
                  </a:srgbClr>
                </a:solidFill>
                <a:latin typeface="Calibri"/>
              </a:rPr>
              <a:t><![CDATA[3 你使这国民繁多，加增他们的喜乐。他们在你面前欢喜，好像收割的欢喜，像人分掳物那样的快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The people walking in darkness have seen a great light; on those living in the land of the shadow of death a light has dawned.
]]></a:t>
            </a:r>
            <a:r>
              <a:rPr lang="en-US" sz="1800" spc="0" u="none">
                <a:solidFill>
                  <a:srgbClr val="000000">
                    <a:alpha val="100.00%"/>
                  </a:srgbClr>
                </a:solidFill>
                <a:latin typeface="Calibri"/>
              </a:rPr>
              <a:t><![CDATA[3 You have enlarged the nation and increased their joy; they rejoice before you as people rejoice at the harvest, as men rejoice when dividing the plund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因为他们所负的重轭，和肩头上的杖，并欺压他们人的棍，你都已经折断，好像在米甸的日子一样。
]]></a:t>
            </a:r>
            <a:r>
              <a:rPr lang="en-US" sz="2400" spc="0" u="none">
                <a:solidFill>
                  <a:srgbClr val="000000">
                    <a:alpha val="100.00%"/>
                  </a:srgbClr>
                </a:solidFill>
                <a:latin typeface="Calibri"/>
              </a:rPr>
              <a:t><![CDATA[5 战士在乱杀之间所穿戴的盔甲，并那滚在血中的衣服，都必作为可烧的，当作火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For as in the day of Midian's defeat, you have shattered the yoke that burdens them, the bar across their shoulders, the rod of their oppressor.
]]></a:t>
            </a:r>
            <a:r>
              <a:rPr lang="en-US" sz="1800" spc="0" u="none">
                <a:solidFill>
                  <a:srgbClr val="000000">
                    <a:alpha val="100.00%"/>
                  </a:srgbClr>
                </a:solidFill>
                <a:latin typeface="Calibri"/>
              </a:rPr>
              <a:t><![CDATA[5 Every warrior's boot used in battle and every garment rolled in blood will be destined for burning, will be fuel for the fir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因有一婴孩为我们而生，有一子赐给我们。政权必担在他的肩头上。他名称为奇妙，策士，全能的神，永在的父，和平的君。
]]></a:t>
            </a:r>
            <a:r>
              <a:rPr lang="en-US" sz="2400" spc="0" u="none">
                <a:solidFill>
                  <a:srgbClr val="000000">
                    <a:alpha val="100.00%"/>
                  </a:srgbClr>
                </a:solidFill>
                <a:latin typeface="Calibri"/>
              </a:rPr>
              <a:t><![CDATA[7 他的政权与平安必加增无穷。他必在大卫的宝座上，治理他的国，以公平公义使国坚定稳固，从今直到永远。万军之耶和华的热心，必成就这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For to us a child is born, to us a son is given, and the government will be on his shoulders. And he will be called Wonderful Counselor, Mighty God, Everlasting Father, Prince of Peace.
]]></a:t>
            </a:r>
            <a:r>
              <a:rPr lang="en-US" sz="1800" spc="0" u="none">
                <a:solidFill>
                  <a:srgbClr val="000000">
                    <a:alpha val="100.00%"/>
                  </a:srgbClr>
                </a:solidFill>
                <a:latin typeface="Calibri"/>
              </a:rPr>
              <a:t><![CDATA[7 Of the increase of his government and peace there will be no end. He will reign on David's throne and over his kingdom, establishing and upholding it with justice and righteousness from that time on and forever. The zeal of the Lord Almighty will accomplish thi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别样国度，别样君王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聖哉，聖哉，聖哉
]]></a:t>
            </a:r>
            <a:r>
              <a:rPr lang="en-US" b="1" sz="3200" spc="0" u="none">
                <a:solidFill>
                  <a:srgbClr val="663300">
                    <a:alpha val="100.00%"/>
                  </a:srgbClr>
                </a:solidFill>
                <a:latin typeface="Calibri"/>
              </a:rPr>
              <a:t><![CDATA[8, Holy! Holy! Ho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信實何廣大
]]></a:t>
            </a:r>
            <a:r>
              <a:rPr lang="en-US" b="1" sz="3200" spc="0" u="none">
                <a:solidFill>
                  <a:srgbClr val="663300">
                    <a:alpha val="100.00%"/>
                  </a:srgbClr>
                </a:solidFill>
                <a:latin typeface="Calibri"/>
              </a:rPr>
              <a:t><![CDATA[53, Great is Thy Faithful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10:16-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主说，那些日子以后，我与他们所立的约乃是这样。我要将我的律法写在他们心上，又要放在他们的里面。
]]></a:t>
            </a:r>
            <a:r>
              <a:rPr lang="en-US" sz="2400" spc="0" u="none">
                <a:solidFill>
                  <a:srgbClr val="000000">
                    <a:alpha val="100.00%"/>
                  </a:srgbClr>
                </a:solidFill>
                <a:latin typeface="Calibri"/>
              </a:rPr>
              <a:t><![CDATA[17 以后就说，我不再记念他们的罪愆，和他们的过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This is the covenant I will make with them after that time, says the Lord. I will put my laws in their hearts, and I will write them on their minds.
]]></a:t>
            </a:r>
            <a:r>
              <a:rPr lang="en-US" sz="1800" spc="0" u="none">
                <a:solidFill>
                  <a:srgbClr val="000000">
                    <a:alpha val="100.00%"/>
                  </a:srgbClr>
                </a:solidFill>
                <a:latin typeface="Calibri"/>
              </a:rPr>
              <a:t><![CDATA[17 Then he adds: "Their sins and lawless acts I will remember no mo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这些罪过既已赦免，就不用再为罪献祭了。
]]></a:t>
            </a:r>
            <a:r>
              <a:rPr lang="en-US" sz="2400" spc="0" u="none">
                <a:solidFill>
                  <a:srgbClr val="000000">
                    <a:alpha val="100.00%"/>
                  </a:srgbClr>
                </a:solidFill>
                <a:latin typeface="Calibri"/>
              </a:rPr>
              <a:t><![CDATA[19 弟兄们，我们既因耶稣的血，得以坦然进入至圣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And where these have been forgiven, there is no longer any sacrifice for sin.
]]></a:t>
            </a:r>
            <a:r>
              <a:rPr lang="en-US" sz="1800" spc="0" u="none">
                <a:solidFill>
                  <a:srgbClr val="000000">
                    <a:alpha val="100.00%"/>
                  </a:srgbClr>
                </a:solidFill>
                <a:latin typeface="Calibri"/>
              </a:rPr>
              <a:t><![CDATA[19 Therefore, brothers, since we have confidence to enter the Most Holy Place by the blood of Jesu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是借着他给我们开了一条又新又活的路从幔子经过，这幔子就是他的身体。
]]></a:t>
            </a:r>
            <a:r>
              <a:rPr lang="en-US" sz="2400" spc="0" u="none">
                <a:solidFill>
                  <a:srgbClr val="000000">
                    <a:alpha val="100.00%"/>
                  </a:srgbClr>
                </a:solidFill>
                <a:latin typeface="Calibri"/>
              </a:rPr>
              <a:t><![CDATA[21 又有一位大祭司治理神的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by a new and living way opened for us through the curtain, that is, his body,
]]></a:t>
            </a:r>
            <a:r>
              <a:rPr lang="en-US" sz="1800" spc="0" u="none">
                <a:solidFill>
                  <a:srgbClr val="000000">
                    <a:alpha val="100.00%"/>
                  </a:srgbClr>
                </a:solidFill>
                <a:latin typeface="Calibri"/>
              </a:rPr>
              <a:t><![CDATA[21 and since we have a great priest over the house of Go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并我们心中天良的亏欠已经洒去，身体用清水洗净了，就当存着诚心，和充足的信心，来到神面前。
]]></a:t>
            </a:r>
            <a:r>
              <a:rPr lang="en-US" sz="2400" spc="0" u="none">
                <a:solidFill>
                  <a:srgbClr val="000000">
                    <a:alpha val="100.00%"/>
                  </a:srgbClr>
                </a:solidFill>
                <a:latin typeface="Calibri"/>
              </a:rPr>
              <a:t><![CDATA[23 也要坚守我们所承认的指望，不至摇动。因为那应许我们的是信实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let us draw near to God with a sincere heart in full assurance of faith, having our hearts sprinkled to cleanse us from a guilty conscience and having our bodies washed with pure water.
]]></a:t>
            </a:r>
            <a:r>
              <a:rPr lang="en-US" sz="1800" spc="0" u="none">
                <a:solidFill>
                  <a:srgbClr val="000000">
                    <a:alpha val="100.00%"/>
                  </a:srgbClr>
                </a:solidFill>
                <a:latin typeface="Calibri"/>
              </a:rPr>
              <a:t><![CDATA[23 Let us hold unswervingly to the hope we profess, for he who promised is faithfu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3">
  <a:themeElements>
    <a:clrScheme name="Theme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2024-07-08T21:40:52Z</dcterms:created>
  <dcterms:modified xsi:type="dcterms:W3CDTF">2024-07-08T21:40:52Z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