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slide" Target="slides/slide27.xml"/>
  <Relationship Id="rId33" Type="http://schemas.openxmlformats.org/officeDocument/2006/relationships/presProps" Target="presProps.xml"/>
  <Relationship Id="rId34" Type="http://schemas.openxmlformats.org/officeDocument/2006/relationships/viewProps" Target="viewProps.xml"/>
  <Relationship Id="rId3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09480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09480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09480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09480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7月2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天离地何等的高，他的慈爱向敬畏他的人，也是何等的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东离西有多远，他叫我们的过犯，离我们也有多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For as high as the heavens are above the earth, so great is his love for those who fear him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as far as the east is from the west, so far has he removed our transgressions from us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心你要称颂耶和华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raise the Lord, O My Soul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53:1-6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我们所传的，（或作所传与我们的）有谁信呢？耶和华的膀臂向谁显露呢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他在耶和华面前生长如嫩芽，像根出于干地。他无佳形美容，我们看见他的时候，也无美貌使我们羡慕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Who has believed our message and to whom has the arm of the Lord been revealed?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He grew up before him like a tender shoot, and like a root out of dry ground. He had no beauty or majesty to attract us to him, nothing in his appearance that we should desire him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他被藐视，被人厌弃，多受痛苦，常经忧患。他被藐视，好像被人掩面不看的一样。我们也不尊重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他诚然担当我们的忧患，背负我们的痛苦。我们却以为他受责罚，被神击打苦待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He was despised and rejected by men, a man of sorrows, and familiar with suffering. Like one from whom men hide their faces he was despised, and we esteemed him no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Surely he took up our infirmities and carried our sorrows, yet we considered him stricken by God, smitten by him, and afflicted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哪知他为我们的过犯受害，为我们的罪孽压伤。因他受的刑罚我们得平安。因他受的鞭伤我们得医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我们都如羊走迷，各人偏行己路。耶和华使我们众人的罪孽都归在他身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But he was pierced for our transgressions, he was crushed for our iniquities; the punishment that brought us peace was upon him, and by his wounds we are heal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We all, like sheep, have gone astray, each of us has turned to his own way; and the Lord has laid on him the iniquity of us all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神的仆人：耶稣基督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神羔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的爱不离不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r love never Fail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03:1-12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的诗。）我的心哪，你要称颂耶和华。凡在我里面的，也要称颂他的圣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我的心哪，你要称颂耶和华，不可忘记他的一切恩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Praise the Lord , O my soul; all my inmost being, praise his holy na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Praise the Lord , O my soul, and forget not all his benefits-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他赦免你的一切罪孽，医治你的一切疾病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他救赎你的命脱离死亡，以仁爱和慈悲为你的冠冕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who forgives all your sins and heals all your diseases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who redeems your life from the pit and crowns you with love and compassion,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他用美物，使你所愿的得以知足，以致你如鹰返老还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耶和华施行公义，为一切受屈的人伸冤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who satisfies your desires with good things so that your youth is renewed like the eagle'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 Lord works righteousness and justice for all the oppressed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他使摩西知道他的法则，叫以色列人晓得他的作为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有怜悯，有恩典，不轻易发怒，且有丰盛的慈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He made known his ways to Moses, his deeds to the people of Israel: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Lord is compassionate and gracious, slow to anger, abounding in love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他不长久责备，也不永远怀怒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他没有按我们的罪过待我们，也没有照我们的罪孽报应我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He will not always accuse, nor will he harbor his anger forever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he does not treat us as our sins deserve or repay us according to our iniquities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2024-07-25T18:22:28Z</dcterms:created>
  <dcterms:modified xsi:type="dcterms:W3CDTF">2024-07-25T18:22:28Z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