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97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97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97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14098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8月04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7:1-7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们曾在巴比伦的河边坐下，一追想锡安就哭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我们把琴挂在那里的柳树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By the rivers of Babylon we sat and wept when we remembered Zi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ere on the poplars we hung our harps,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因为在那里，掳掠我们的要我们唱歌，抢夺我们的，要我们作乐，说，给我们唱一首锡安歌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我们怎能在外邦唱耶和华的歌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for there our captors asked us for songs, our tormentors demanded songs of joy; they said, "Sing us one of the songs of Zion!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How can we sing the songs of the Lord while in a foreign land?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路撒冷阿，我若忘记你，情愿我的右手忘记技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若不记念你，若不看耶路撒冷过于我所最喜乐的，情愿我的舌头贴于上膛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If I forget you, O Jerusalem, may my right hand forget its skill 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May my tongue cling to the roof of my mouth if I do not remember you, if I do not consider Jerusalem my highest joy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耶路撒冷遭难的日子，以东人说，拆毁，拆毁，直拆到根基。耶和华阿求你记念这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Remember, O Lord , what the Edomites did on the day Jerusalem fell. "Tear it down," they cried, "tear it down to its foundations!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巴比伦河畔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真偉大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6, How Great Thou Art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5:1-3
Psalms 詩篇
135:13-13
Psalms 詩篇
135:19-20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要赞美耶和华。你们要赞美耶和华的名。耶和华的仆人站在耶和华殿中，站在我们神殿院中的，你们要赞美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Praise the Lord . Praise the name of the Lord ; praise him, you servants of the Lord 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you who minister in the house of the Lord , in the courts of the house of our Go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你们要赞美耶和华。耶和华本为善。要歌颂他的名，因为这是美好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Praise the Lord , for the Lord is good; sing praise to his name, for that is pleasant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耶和华阿，你的名存到永远。耶和华阿，你可记念的名存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Your name, O Lord , endures forever, your renown, O Lord , through all generation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以色列家阿，你们要称颂耶和华。亚伦家阿，你们要称颂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利未家阿，你们要称颂耶和华。你们敬畏耶和华的，要称颂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O house of Israel, praise the Lord ; O house of Aaron, praise the Lord 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O house of Levi, praise the Lord ; you who fear him, praise the Lord 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2024-07-31T02:38:44Z</dcterms:created>
  <dcterms:modified xsi:type="dcterms:W3CDTF">2024-07-31T02:38:44Z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