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presProps" Target="presProps.xml"/>
  <Relationship Id="rId29" Type="http://schemas.openxmlformats.org/officeDocument/2006/relationships/viewProps" Target="viewProps.xml"/>
  <Relationship Id="rId3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215965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21596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21596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215965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08月1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el 約珥書
2:1-1
Joel 約珥書
2:27-32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你们要在锡安吹角，在我圣山吹出大声。国中的居民，都要发颤。因为耶和华的日子将到，已经临近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Blow the trumpet in Zion; sound the alarm on my holy hill. Let all who live in the land tremble, for the day of the Lord is coming. It is close at hand-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你们必知道我是在以色列中间，又知道我是耶和华你们的神，在我以外并无别神。我的百姓必永远不至羞愧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以后，我要将我的灵浇灌凡有血气的。你们的儿女要说预言。你们的老年人要作异梦。少年人要见异象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7 Then you will know that I am in Israel, that I am the Lord your God, and that there is no other; never again will my people be sham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8 And afterward, I will pour out my Spirit on all people. Your sons and daughters will prophesy, your old men will dream dreams, your young men will see visions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在那些日子，我要将我的灵浇灌我的仆人和使女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在天上地下，我要显出奇事，有血有火，有烟柱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9 Even on my servants, both men and women, I will pour out my Spirit in those day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0 I will show wonders in the heavens and on the earth, blood and fire and billows of smoke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日头要变为黑暗，月亮要变为血，这都在耶和华大而可畏的日子未到以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到那时候，凡求告耶和华名的就必得救。因为照耶和华所说的，在锡安山耶路撒冷必有逃脱的人，在剩下的人中必有耶和华所召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1 The sun will be turned to darkness and the moon to blood before the coming of the great and dreadful day of the Lord 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2 And everyone who calls on the name of the Lord will be saved; for on Mount Zion and in Jerusalem there will be deliverance, as the Lord has said, among the survivors whom the Lord calls.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的日子-末世景象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赞美中信心不断升起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et Faith Arise In Our Praises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从亙古到永远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Isaiah 以賽亞書
12:2-6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看哪，神是我的拯救。我要倚靠他，并不惧怕。因为主耶和华是我的力量，是我的诗歌。他也成了我的拯救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所以你们必从救恩的泉源欢然取水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Surely God is my salvation; I will trust and not be afraid. The Lord , the Lord , is my strength and my song; he has become my salvation.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ith joy you will draw water from the wells of salvation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在那日，你们要说，当称谢耶和华，求告他的名，将他所行的传扬在万民中，提说他的名已被尊崇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你们要向耶和华唱歌。因他所行的甚是美好。但愿这事普传天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In that day you will say: "Give thanks to the Lord , call on his name; make known among the nations what he has done, and proclaim that his name is exalte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Sing to the Lord , for he has done glorious things; let this be known to all the world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锡安的居民哪，当扬声欢呼。因为在你们中间的以色列圣者，乃为至大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Shout aloud and sing for joy, people of Zion, for great is the Holy One of Israel among you."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要一心稱謝你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Lord, I Praise with All of My Heart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48">
  <a:themeElements>
    <a:clrScheme name="Theme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72">
  <a:themeElements>
    <a:clrScheme name="Theme7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71">
  <a:themeElements>
    <a:clrScheme name="Theme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2024-08-08T18:56:18Z</dcterms:created>
  <dcterms:modified xsi:type="dcterms:W3CDTF">2024-08-08T18:56:18Z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