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836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83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83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83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8月1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和华如此说，为巴比伦所定的七十年满了以后，我要眷顾你们，向你们成就我的恩言，使你们仍回此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耶和华说，我知道我向你们所怀的意念是赐平安的意念，不是降灾祸的意念，要叫你们末后有指望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is is what the Lord says: "When seventy years are completed for Babylon, I will come to you and fulfill my gracious promise to bring you back to this plac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For I know the plans I have for you," declares the Lord , "plans to prosper you and not to harm you, plans to give you hope and a future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你们要呼求我，祷告我，我就应允你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们寻求我，若专心寻求我，就必寻见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Then you will call upon me and come and pray to me, and I will listen to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You will seek me and find me when you seek me with all your heart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耶和华说，我必被你们寻见，我也必使你们被掳的人归回，将你们从各国中和我所赶你们到的各处招聚了来，又将你们带回我使你们被掳掠离开的地方。这是耶和华说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I will be found by you," declares the Lord , "and will bring you back from captivity. I will gather you from all the nations and places where I have banished you," declares the Lord , "and will bring you back to the place from which I carried you into exile."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寻求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以禱告來到你跟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nto Your Presence I Come In Praye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信靠耶穌真是甜美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23, ‘Tis So Sweet to Trust in Jesu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3:5-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要专心仰赖耶和华，不可倚靠自己的聪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在你一切所行的事上，都要认定他，他必指引你的路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rust in the Lord with all your heart and lean not on your own understanding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n all your ways acknowledge him, and he will make your paths straight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因你与我同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Because You Walk With Me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eremiah 耶利米書
29:10-1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2024-07-31T02:14:47Z</dcterms:created>
  <dcterms:modified xsi:type="dcterms:W3CDTF">2024-07-31T02:14:47Z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