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presProps" Target="presProps.xml"/>
  <Relationship Id="rId28" Type="http://schemas.openxmlformats.org/officeDocument/2006/relationships/viewProps" Target="viewProps.xml"/>
  <Relationship Id="rId2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31915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31915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319151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319151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8月2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Nahum 那鴻書
1:15-15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看哪，有报好信传平安之人的脚登山，说，犹大阿，可以守你的节期，还你所许的愿吧。因为那恶人不再从你中间经过。他已灭绝净尽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Look, there on the mountains, the feet of one who brings good news, who proclaims peace! Celebrate your festivals, O Judah, and fulfill your vows. No more will the wicked invade you; they will be completely destroyed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e Perfect Justice of God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oby Neal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們的神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ou are Our God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不是我，乃是基督在裡面活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et Not I But Through Christ In M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03:6-10
Psalms 詩篇
103:19-22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耶和华施行公义，为一切受屈的人伸冤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他使摩西知道他的法则，叫以色列人晓得他的作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 Lord works righteousness and justice for all the oppress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He made known his ways to Moses, his deeds to the people of Israel: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耶和华有怜悯，有恩典，不轻易发怒，且有丰盛的慈爱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他不长久责备，也不永远怀怒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 Lord is compassionate and gracious, slow to anger, abounding in lov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He will not always accuse, nor will he harbor his anger forever;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他没有按我们的罪过待我们，也没有照我们的罪孽报应我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he does not treat us as our sins deserve or repay us according to our iniquities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耶和华在天上立定宝座。他的权柄（原文作国）统管万有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听从他命令成全他旨意有大能的天使，都要称颂耶和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9 The Lord has established his throne in heaven, and his kingdom rules over al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 Praise the Lord , you his angels, you mighty ones who do his bidding, who obey his word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你们作他的诸军作他的仆役行他所喜悦的，都要称颂耶和华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你们一切被他造的，在他所治理的各处，都要称颂耶和华。我的心哪，你要称颂耶和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1 Praise the Lord , all his heavenly hosts, you his servants who do his will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2 Praise the Lord , all his works everywhere in his dominion. Praise the Lord , O my soul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8">
  <a:themeElements>
    <a:clrScheme name="Theme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41">
  <a:themeElements>
    <a:clrScheme name="Theme4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55">
  <a:themeElements>
    <a:clrScheme name="Theme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2024-08-20T17:33:59Z</dcterms:created>
  <dcterms:modified xsi:type="dcterms:W3CDTF">2024-08-20T17:33:59Z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