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slide" Target="slides/slide20.xml"/>
  <Relationship Id="rId26" Type="http://schemas.openxmlformats.org/officeDocument/2006/relationships/slide" Target="slides/slide21.xml"/>
  <Relationship Id="rId27" Type="http://schemas.openxmlformats.org/officeDocument/2006/relationships/slide" Target="slides/slide22.xml"/>
  <Relationship Id="rId28" Type="http://schemas.openxmlformats.org/officeDocument/2006/relationships/slide" Target="slides/slide23.xml"/>
  <Relationship Id="rId29" Type="http://schemas.openxmlformats.org/officeDocument/2006/relationships/presProps" Target="presProps.xml"/>
  <Relationship Id="rId30" Type="http://schemas.openxmlformats.org/officeDocument/2006/relationships/viewProps" Target="viewProps.xml"/>
  <Relationship Id="rId31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1495845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1495845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1495845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1495845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4年09月15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献上感恩的心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Give Thanks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Daniel 但以理書
6:10-16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但以理知道这禁令盖了玉玺，就到自己家里（他楼上的窗户开向耶路撒冷），一日三次，双膝跪在他神面前，祷告感谢，与素常一样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1 那些人就纷纷聚集，见但以理在他神面前祈祷恳求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Now when Daniel learned that the decree had been published, he went home to his upstairs room where the windows opened toward Jerusalem. Three times a day he got down on his knees and prayed, giving thanks to his God, just as he had done before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1 Then these men went as a group and found Daniel praying and asking God for help.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2 他们便进到王前，提王的禁令，说，王阿，三十日内不拘何人，若在王以外，或向神或向人求什么，必被扔在狮子坑中。王不是在这禁令上盖了玉玺吗？王回答说，实有这事，照玛代和波斯人的例，是不可更改的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3 他们对王说，王阿，那被掳之犹大人中的但以理不理你，也不遵你盖了玉玺的禁令，他竟一日三次祈祷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2 So they went to the king and spoke to him about his royal decree: "Did you not publish a decree that during the next thirty days anyone who prays to any god or man except to you, O king, would be thrown into the lions' den?" The king answered, "The decree stands-in accordance with the laws of the Medes and Persians, which cannot be repealed."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3 Then they said to the king, "Daniel, who is one of the exiles from Judah, pays no attention to you, O king, or to the decree you put in writing. He still prays three times a day."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4 王听见这话，就甚愁烦，一心要救但以理，筹划解救他，直到日落的时候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5 那些人就纷纷聚集来见王，说，王阿，当知道玛代人和波斯人有例，凡王所立的禁令和律例都不可更改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4 When the king heard this, he was greatly distressed; he was determined to rescue Daniel and made every effort until sundown to save him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5 Then the men went as a group to the king and said to him, "Remember, O king, that according to the law of the Medes and Persians no decree or edict that the king issues can be changed."
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6 王下令，人就把但以理带来，扔在狮子坑中。王对但以理说，你所常事奉的神，他必救你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6 So the king gave the order, and they brought Daniel and threw him into the lions' den. The king said to Daniel, "May your God, whom you serve continually, rescue you!"
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“命悬”狮口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王牧师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我的神，我的父，我的磐石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My God, My Father, My Rock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等候神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Waiting Upon God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salms 詩篇
62:1-8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（大卫的诗，照耶杜顿的作法，交与伶长。）我的心默默无声，专等候神。我的救恩是从他而来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惟独他是我的磐石，我的拯救。他是我的高台。我必不很动摇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My soul finds rest in God alone; my salvation comes from him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He alone is my rock and my salvation; he is my fortress, I will never be shaken.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你们大家攻击一人，把他毁坏。如同毁坏歪斜的墙，将倒的壁，要到几时呢？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他们彼此商议，专要从他的尊位上把他推下。他们喜爱谎话。口虽祝福，心却咒诅。（细拉）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How long will you assault a man? Would all of you throw him down-this leaning wall, this tottering fence?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They fully intend to topple him from his lofty place; they take delight in lies. With their mouths they bless, but in their hearts they curse. Selah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我的心哪，你当默默无声，专等候神。因为我的盼望是从他而来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惟独他是我的磐石，我的拯救。他是我的高台。我必不动摇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Find rest, O my soul, in God alone; my hope comes from him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He alone is my rock and my salvation; he is my fortress, I will not be shaken.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我的拯救，我的荣耀，都在乎神。我力量的磐石，我的避难所，都在乎神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你们众民当时时倚靠他，在他面前倾心吐意。神是我们的避难所。（细拉）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My salvation and my honor depend on God ; he is my mighty rock, my refuge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Trust in him at all times, O people; pour out your hearts to him, for God is our refuge. Selah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32">
  <a:themeElements>
    <a:clrScheme name="Theme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60">
  <a:themeElements>
    <a:clrScheme name="Theme6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30">
  <a:themeElements>
    <a:clrScheme name="Theme3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24">
  <a:themeElements>
    <a:clrScheme name="Theme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23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2024-09-10T04:22:58Z</dcterms:created>
  <dcterms:modified xsi:type="dcterms:W3CDTF">2024-09-10T04:22:58Z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