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presProps" Target="presProps.xml"/>
  <Relationship Id="rId25" Type="http://schemas.openxmlformats.org/officeDocument/2006/relationships/viewProps" Target="viewProps.xml"/>
  <Relationship Id="rId26"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1649103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1649103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1649103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1649103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4年09月29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Esther 以斯帖記
8:16-17]]></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6 犹大人有光荣，欢喜快乐而得尊贵。
]]></a:t>
            </a:r>
            <a:r>
              <a:rPr lang="en-US" sz="2400" spc="0" u="none">
                <a:solidFill>
                  <a:srgbClr val="000000">
                    <a:alpha val="100.00%"/>
                  </a:srgbClr>
                </a:solidFill>
                <a:latin typeface="Calibri"/>
              </a:rPr>
              <a:t><![CDATA[17 王的谕旨所到的各省各城，犹大人都欢喜快乐，设摆筵宴，以那日为吉日。那国的人民，有许多因惧怕犹大人，就入了犹大籍。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6 For the Jews it was a time of happiness and joy, gladness and honor.
]]></a:t>
            </a:r>
            <a:r>
              <a:rPr lang="en-US" sz="1800" spc="0" u="none">
                <a:solidFill>
                  <a:srgbClr val="000000">
                    <a:alpha val="100.00%"/>
                  </a:srgbClr>
                </a:solidFill>
                <a:latin typeface="Calibri"/>
              </a:rPr>
              <a:t><![CDATA[17 In every province and in every city, wherever the edict of the king went, there was joy and gladness among the Jews, with feasting and celebrating. And many people of other nationalities became Jews because fear of the Jews had seized them.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主的拯救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神羔羊
]]></a:t>
            </a:r>
            <a:r>
              <a:rPr lang="en-US" b="1" sz="3200" spc="0" u="none">
                <a:solidFill>
                  <a:srgbClr val="663300">
                    <a:alpha val="100.00%"/>
                  </a:srgbClr>
                </a:solidFill>
                <a:latin typeface="Calibri"/>
              </a:rPr>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因你与我同行
]]></a:t>
            </a:r>
            <a:r>
              <a:rPr lang="en-US" b="1" sz="3200" spc="0" u="none">
                <a:solidFill>
                  <a:srgbClr val="663300">
                    <a:alpha val="100.00%"/>
                  </a:srgbClr>
                </a:solidFill>
                <a:latin typeface="Calibri"/>
              </a:rPr>
              <a:t><![CDATA[Because You Walk With M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Isaiah 以賽亞書
35:1-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旷野和干旱之地，必然欢喜。沙漠也必快乐。又像玫瑰开花。
]]></a:t>
            </a:r>
            <a:r>
              <a:rPr lang="en-US" sz="2400" spc="0" u="none">
                <a:solidFill>
                  <a:srgbClr val="000000">
                    <a:alpha val="100.00%"/>
                  </a:srgbClr>
                </a:solidFill>
                <a:latin typeface="Calibri"/>
              </a:rPr>
              <a:t><![CDATA[2 必开花繁盛，乐上加乐，而且欢呼。利巴嫩的荣耀，并迦密与沙仑的华美，必赐给他。人必看见耶和华的荣耀，我们神的华美。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The desert and the parched land will be glad; the wilderness will rejoice and blossom. Like the crocus,
]]></a:t>
            </a:r>
            <a:r>
              <a:rPr lang="en-US" sz="1800" spc="0" u="none">
                <a:solidFill>
                  <a:srgbClr val="000000">
                    <a:alpha val="100.00%"/>
                  </a:srgbClr>
                </a:solidFill>
                <a:latin typeface="Calibri"/>
              </a:rPr>
              <a:t><![CDATA[2 it will burst into bloom; it will rejoice greatly and shout for joy. The glory of Lebanon will be given to it, the splendor of Carmel and Sharon; they will see the glory of the Lord , the splendor of our God.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你们要使软弱的手坚壮，无力的膝稳固。
]]></a:t>
            </a:r>
            <a:r>
              <a:rPr lang="en-US" sz="2400" spc="0" u="none">
                <a:solidFill>
                  <a:srgbClr val="000000">
                    <a:alpha val="100.00%"/>
                  </a:srgbClr>
                </a:solidFill>
                <a:latin typeface="Calibri"/>
              </a:rPr>
              <a:t><![CDATA[4 对胆怯的人说，你们要刚强，不要惧怕。看哪，你们的神必来报仇，必来施行极大的报应，他必来拯救你们。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Strengthen the feeble hands, steady the knees that give way;
]]></a:t>
            </a:r>
            <a:r>
              <a:rPr lang="en-US" sz="1800" spc="0" u="none">
                <a:solidFill>
                  <a:srgbClr val="000000">
                    <a:alpha val="100.00%"/>
                  </a:srgbClr>
                </a:solidFill>
                <a:latin typeface="Calibri"/>
              </a:rPr>
              <a:t><![CDATA[4 say to those with fearful hearts, "Be strong, do not fear; your God will come, he will come with vengeance; with divine retribution he will come to save you."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一切全獻上
]]></a:t>
            </a:r>
            <a:r>
              <a:rPr lang="en-US" b="1" sz="3200" spc="0" u="none">
                <a:solidFill>
                  <a:srgbClr val="663300">
                    <a:alpha val="100.00%"/>
                  </a:srgbClr>
                </a:solidFill>
                <a:latin typeface="Calibri"/>
              </a:rPr>
              <a:t><![CDATA[353, I Surrender Al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theme/theme1.xml><?xml version="1.0" encoding="utf-8"?>
<a:theme xmlns:a="http://schemas.openxmlformats.org/drawingml/2006/main" name="Theme69">
  <a:themeElements>
    <a:clrScheme name="Theme6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9">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66">
  <a:themeElements>
    <a:clrScheme name="Theme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6">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36">
  <a:themeElements>
    <a:clrScheme name="Theme3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6">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63">
  <a:themeElements>
    <a:clrScheme name="Theme6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3">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18</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2024-09-27T22:05:59Z</dcterms:created>
  <dcterms:modified xsi:type="dcterms:W3CDTF">2024-09-27T22:05:59Z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