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67637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67637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67637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67637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10月06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1:1-16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亚伯拉罕的后裔，大卫的子孙，耶稣基督的家谱。（后裔子孙原文都作儿子下同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亚伯拉罕生以撒。以撒生雅各。雅各生犹大和他的弟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A record of the genealogy of Jesus Christ the son of David, the son of Abraham: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Abraham was the father of Isaac, Isaac the father of Jacob, Jacob the father of Judah and his brothers,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犹大从他玛氏生法勒斯和谢拉。法勒斯生希斯仑。希斯仑生亚兰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亚兰生亚米拿达。亚米拿达生拿顺。拿顺生撒门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Judah the father of Perez and Zerah, whose mother was Tamar, Perez the father of Hezron, Hezron the father of Ram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Ram the father of Amminadab, Amminadab the father of Nahshon, Nahshon the father of Salmon,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撒门从喇合氏生波阿斯。波阿斯从路得氏生俄备得。俄备得生耶西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西生大卫王。大卫从乌利亚的妻子生所罗门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Salmon the father of Boaz, whose mother was Rahab, Boaz the father of Obed, whose mother was Ruth, Obed the father of Jess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and Jesse the father of King David. David was the father of Solomon, whose mother had been Uriah's wife,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所罗门生罗波安。罗波安生亚比雅。亚比雅生亚撒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亚撒生约沙法。约沙法生约兰。约兰生乌西亚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Solomon the father of Rehoboam, Rehoboam the father of Abijah, Abijah the father of Asa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Asa the father of Jehoshaphat, Jehoshaphat the father of Jehoram, Jehoram the father of Uzziah,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乌西亚生约坦。约坦生亚哈斯。亚哈斯生希西家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希西家生玛拿西。玛拿西生亚们。亚们生约西亚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Uzziah the father of Jotham, Jotham the father of Ahaz, Ahaz the father of Hezekiah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Hezekiah the father of Manasseh, Manasseh the father of Amon, Amon the father of Josiah,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百姓被迁到巴比伦的时候，约西亚生耶哥尼雅和他的弟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迁到巴比伦之后，耶哥尼雅生撒拉铁。撒拉铁生所罗巴伯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and Josiah the father of Jeconiah and his brothers at the time of the exile to Babyl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After the exile to Babylon: Jeconiah was the father of Shealtiel, Shealtiel the father of Zerubbabel,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所罗巴伯生亚比玉。亚比玉生以利亚敬。以利亚敬生亚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亚所生撒督。撒督生亚金。亚金生以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Zerubbabel the father of Abiud, Abiud the father of Eliakim, Eliakim the father of Azor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Azor the father of Zadok, Zadok the father of Akim, Akim the father of Eliud,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坐在寶座上聖潔羔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Holy Lamb on the Throne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以律生以利亚撒。以利亚撒生马但。马但生雅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雅各生约瑟，就是马利亚的丈夫。那称为基督的耶稣，是从马利亚生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Eliud the father of Eleazar, Eleazar the father of Matthan, Matthan the father of Jacob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and Jacob the father of Joseph, the husband of Mary, of whom was born Jesus, who is called Christ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认识主耶稣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顺服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Will Obey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14:1-7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心里不要忧愁。你们信神，也当信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在我父的家里，有许多住处。若是没有，我就早已告诉你们了。我去原是为你们预备地方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Do not let your hearts be troubled. Trust in God ; trust also in m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In my Father's house are many rooms; if it were not so, I would have told you. I am going there to prepare a place for you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若去为你们预备了地方，就必再来接你们到我那里去，我在哪里，叫你们也在哪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我往哪里去，你们知道。那条路，你们也知道。（有古卷作我往哪里去你们知道那条路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And if I go and prepare a place for you, I will come back and take you to be with me that you also may be where I a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You know the way to the place where I am going."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多马对他说，主阿，我们不知道你往哪里去，怎么知道那条路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稣说，我就是道路，真理，生命。若不借着我。没有人能到父那里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omas said to him, "Lord, we don't know where you are going, so how can we know the way?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Jesus answered, "I am the way and the truth and the life. No one comes to the Father except through me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们若认识我，也就认识我的父。从今以后，你们认识他，并且已经看见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If you really knew me, you would know my Father as well. From now on, you do know him and have seen him."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0">
  <a:themeElements>
    <a:clrScheme name="Theme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2024-10-01T01:50:56Z</dcterms:created>
  <dcterms:modified xsi:type="dcterms:W3CDTF">2024-10-01T01:50:56Z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