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3.xml" ContentType="application/vnd.openxmlformats-officedocument.presentationml.slideMaster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Masters/slideMaster4.xml" ContentType="application/vnd.openxmlformats-officedocument.presentationml.slideMaster+xml"/>
  <Override PartName="/ppt/theme/theme4.xml" ContentType="application/vnd.openxmlformats-officedocument.them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9144000" cy="5143500" type="screen16x9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slideMaster" Target="slideMasters/slideMaster2.xml"/>
  <Relationship Id="rId3" Type="http://schemas.openxmlformats.org/officeDocument/2006/relationships/slideMaster" Target="slideMasters/slideMaster3.xml"/>
  <Relationship Id="rId4" Type="http://schemas.openxmlformats.org/officeDocument/2006/relationships/slideMaster" Target="slideMasters/slideMaster4.xml"/>
  <Relationship Id="rId5" Type="http://schemas.openxmlformats.org/officeDocument/2006/relationships/theme" Target="theme/theme1.xml"/>
  <Relationship Id="rId6" Type="http://schemas.openxmlformats.org/officeDocument/2006/relationships/slide" Target="slides/slide1.xml"/>
  <Relationship Id="rId7" Type="http://schemas.openxmlformats.org/officeDocument/2006/relationships/slide" Target="slides/slide2.xml"/>
  <Relationship Id="rId8" Type="http://schemas.openxmlformats.org/officeDocument/2006/relationships/slide" Target="slides/slide3.xml"/>
  <Relationship Id="rId9" Type="http://schemas.openxmlformats.org/officeDocument/2006/relationships/slide" Target="slides/slide4.xml"/>
  <Relationship Id="rId10" Type="http://schemas.openxmlformats.org/officeDocument/2006/relationships/slide" Target="slides/slide5.xml"/>
  <Relationship Id="rId11" Type="http://schemas.openxmlformats.org/officeDocument/2006/relationships/slide" Target="slides/slide6.xml"/>
  <Relationship Id="rId12" Type="http://schemas.openxmlformats.org/officeDocument/2006/relationships/slide" Target="slides/slide7.xml"/>
  <Relationship Id="rId13" Type="http://schemas.openxmlformats.org/officeDocument/2006/relationships/slide" Target="slides/slide8.xml"/>
  <Relationship Id="rId14" Type="http://schemas.openxmlformats.org/officeDocument/2006/relationships/slide" Target="slides/slide9.xml"/>
  <Relationship Id="rId15" Type="http://schemas.openxmlformats.org/officeDocument/2006/relationships/slide" Target="slides/slide10.xml"/>
  <Relationship Id="rId16" Type="http://schemas.openxmlformats.org/officeDocument/2006/relationships/slide" Target="slides/slide11.xml"/>
  <Relationship Id="rId17" Type="http://schemas.openxmlformats.org/officeDocument/2006/relationships/slide" Target="slides/slide12.xml"/>
  <Relationship Id="rId18" Type="http://schemas.openxmlformats.org/officeDocument/2006/relationships/slide" Target="slides/slide13.xml"/>
  <Relationship Id="rId19" Type="http://schemas.openxmlformats.org/officeDocument/2006/relationships/slide" Target="slides/slide14.xml"/>
  <Relationship Id="rId20" Type="http://schemas.openxmlformats.org/officeDocument/2006/relationships/slide" Target="slides/slide15.xml"/>
  <Relationship Id="rId21" Type="http://schemas.openxmlformats.org/officeDocument/2006/relationships/slide" Target="slides/slide16.xml"/>
  <Relationship Id="rId22" Type="http://schemas.openxmlformats.org/officeDocument/2006/relationships/slide" Target="slides/slide17.xml"/>
  <Relationship Id="rId23" Type="http://schemas.openxmlformats.org/officeDocument/2006/relationships/slide" Target="slides/slide18.xml"/>
  <Relationship Id="rId24" Type="http://schemas.openxmlformats.org/officeDocument/2006/relationships/slide" Target="slides/slide19.xml"/>
  <Relationship Id="rId25" Type="http://schemas.openxmlformats.org/officeDocument/2006/relationships/slide" Target="slides/slide20.xml"/>
  <Relationship Id="rId26" Type="http://schemas.openxmlformats.org/officeDocument/2006/relationships/slide" Target="slides/slide21.xml"/>
  <Relationship Id="rId27" Type="http://schemas.openxmlformats.org/officeDocument/2006/relationships/slide" Target="slides/slide22.xml"/>
  <Relationship Id="rId28" Type="http://schemas.openxmlformats.org/officeDocument/2006/relationships/slide" Target="slides/slide23.xml"/>
  <Relationship Id="rId29" Type="http://schemas.openxmlformats.org/officeDocument/2006/relationships/slide" Target="slides/slide24.xml"/>
  <Relationship Id="rId30" Type="http://schemas.openxmlformats.org/officeDocument/2006/relationships/slide" Target="slides/slide25.xml"/>
  <Relationship Id="rId31" Type="http://schemas.openxmlformats.org/officeDocument/2006/relationships/slide" Target="slides/slide26.xml"/>
  <Relationship Id="rId32" Type="http://schemas.openxmlformats.org/officeDocument/2006/relationships/presProps" Target="presProps.xml"/>
  <Relationship Id="rId33" Type="http://schemas.openxmlformats.org/officeDocument/2006/relationships/viewProps" Target="viewProps.xml"/>
  <Relationship Id="rId34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2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3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4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background_1.jpg"/>
  <Relationship Id="rId3" Type="http://schemas.openxmlformats.org/officeDocument/2006/relationships/theme" Target="../theme/theme1.xml"/>
</Relationships>

</file>

<file path=ppt/slideMasters/_rels/slideMaster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background_2.jpg"/>
  <Relationship Id="rId3" Type="http://schemas.openxmlformats.org/officeDocument/2006/relationships/theme" Target="../theme/theme2.xml"/>
</Relationships>

</file>

<file path=ppt/slideMasters/_rels/slideMaster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  <Relationship Id="rId2" Type="http://schemas.openxmlformats.org/officeDocument/2006/relationships/image" Target="../media/background_3.jpg"/>
  <Relationship Id="rId3" Type="http://schemas.openxmlformats.org/officeDocument/2006/relationships/theme" Target="../theme/theme3.xml"/>
</Relationships>

</file>

<file path=ppt/slideMasters/_rels/slideMaster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background_4.jpg"/>
  <Relationship Id="rId3" Type="http://schemas.openxmlformats.org/officeDocument/2006/relationships/theme" Target="../theme/theme4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752000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752000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752000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1752001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logo_Chinese1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2.xml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3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4.xm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428750" y="714375"/>
          <a:ext cx="8382000" cy="4429125"/>
          <a:chOff x="1428750" y="714375"/>
          <a:chExt cx="8382000" cy="4429125"/>
        </a:xfrm>
      </p:grpSpPr>
      <p:pic>
        <p:nvPicPr>
          <p:cNvPr id="1" name="Chinese logo" descr="Chinese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809625"/>
            <a:ext cx="819150" cy="81915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1428750" y="714375"/>
            <a:ext cx="6667500" cy="2000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024年10月13日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主日崇拜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教会聚会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714500" y="2762250"/>
            <a:ext cx="6667500" cy="1238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b="1" sz="20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  中文崇拜：每周日上午  9:30 , Baskin Chapel
中文主日學：每周日上午 11:00 , 教室2140B
  生命團契：每周五晚上  6:30 , 教室2103]]></a:t>
            </a:r>
          </a:p>
        </p:txBody>
      </p:sp>
      <p:sp>
        <p:nvSpPr>
          <p:cNvPr id="4" name=""/>
          <p:cNvSpPr txBox="1"/>
          <p:nvPr/>
        </p:nvSpPr>
        <p:spPr>
          <a:xfrm>
            <a:off x="2190750" y="3952875"/>
            <a:ext cx="4762500" cy="47625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2400" spc="0" u="none">
                <a:solidFill>
                  <a:srgbClr val="000000">
                    <a:alpha val="100.00%"/>
                  </a:srgbClr>
                </a:solidFill>
                <a:latin typeface="楷体"/>
              </a:rPr>
              <a:t><![CDATA[请大家安静，预备心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奉獻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Offertory Prayer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John 約翰福音
4:1-15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主知道法利赛人听见他收门徒施洗比约翰还多，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（其实不是耶稣亲自施洗，乃是他的门徒施洗）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 The Pharisees heard that Jesus was gaining and baptizing more disciples than John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2 although in fact it was not Jesus who baptized, but his disciples.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他就离了犹太，又往加利利去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必须经过撒玛利亚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3 When the Lord learned of this, he left Judea and went back once more to Galilee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4 Now he had to go through Samaria.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于是到了撒玛利亚的一座城，名叫叙加，靠近雅各给他儿子约瑟的那块地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在那里有雅各井。耶稣因走路困乏，就坐在井旁。那时约有午正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So he came to a town in Samaria called Sychar, near the plot of ground Jacob had given to his son Joseph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Jacob's well was there, and Jesus, tired as he was from the journey, sat down by the well. It was about the sixth hour.
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有一个撒玛利亚的妇人来打水。耶稣对她说，请你给我水喝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那时门徒进城买食物去了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When a Samaritan woman came to draw water, Jesus said to her, "Will you give me a drink?"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(His disciples had gone into the town to buy food.)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撒玛利亚的妇人对他说，你既是犹太人，怎么向我一个撒玛利亚妇人要水喝呢？原来犹太人和撒玛利亚人没有来往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耶稣回答说，你若知道神的恩赐，和对你说给我水喝的是谁，你必早求他，他也必早给了你活水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The Samaritan woman said to him, "You are a Jew and I am a Samaritan woman. How can you ask me for a drink?" (For Jews do not associate with Samaritans. )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0 Jesus answered her, "If you knew the gift of God and who it is that asks you for a drink, you would have asked him and he would have given you living water."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妇人说，先生没有打水的器具，井又深，你从哪里得活水呢？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我们的祖宗雅各，将这井留给我们。他自己和儿子并牲畜，也都喝这井里的水，难道你比他还大吗？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1 Sir, the woman said, "you have nothing to draw with and the well is deep. Where can you get this living water?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2 Are you greater than our father Jacob, who gave us the well and drank from it himself, as did also his sons and his flocks and herds?"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耶稣回答说，凡喝这水的，还要再渴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人若喝我所赐的水就永远不渴。我所赐的水，要在他里头成为泉源，直涌到永生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3 Jesus answered, "Everyone who drinks this water will be thirsty again,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4 but whoever drinks the water I give him will never thirst. Indeed, the water I give him will become in him a spring of water welling up to eternal life."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妇人说，先生，请把这水赐给我，叫我不渴，也不用来这么远打水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15 The woman said to him, "Sir, give me this water so that I won't get thirsty and have to keep coming here to draw water."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充满在这里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Fill This Place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762000" y="476250"/>
          <a:ext cx="8382000" cy="4286250"/>
          <a:chOff x="762000" y="476250"/>
          <a:chExt cx="8382000" cy="4286250"/>
        </a:xfrm>
      </p:grpSpPr>
      <p:sp>
        <p:nvSpPr>
          <p:cNvPr id="1" name=""/>
          <p:cNvSpPr txBox="1"/>
          <p:nvPr/>
        </p:nvSpPr>
        <p:spPr>
          <a:xfrm>
            <a:off x="762000" y="476250"/>
            <a:ext cx="7620000" cy="3810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今日證道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4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生命之源与生命之“缘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b="1" sz="2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王牧师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默 祷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ful Meditation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報 告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Announcements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476250" y="285750"/>
          <a:ext cx="7905750" cy="4572000"/>
          <a:chOff x="476250" y="285750"/>
          <a:chExt cx="7905750" cy="4572000"/>
        </a:xfrm>
      </p:grpSpPr>
      <p:sp>
        <p:nvSpPr>
          <p:cNvPr id="1" name=""/>
          <p:cNvSpPr txBox="1"/>
          <p:nvPr/>
        </p:nvSpPr>
        <p:spPr>
          <a:xfrm>
            <a:off x="476250" y="285750"/>
            <a:ext cx="4572000" cy="1143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000" spc="0" u="none">
                <a:solidFill>
                  <a:srgbClr val="0070C0">
                    <a:alpha val="100.00%"/>
                  </a:srgbClr>
                </a:solidFill>
                <a:latin typeface="楷体"/>
              </a:rPr>
              <a:t><![CDATA[BBC 中文事工通知
]]></a:t>
            </a:r>
          </a:p>
        </p:txBody>
      </p:sp>
      <p:sp>
        <p:nvSpPr>
          <p:cNvPr id="2" name=""/>
          <p:cNvSpPr txBox="1"/>
          <p:nvPr/>
        </p:nvSpPr>
        <p:spPr>
          <a:xfrm>
            <a:off x="762000" y="1714500"/>
            <a:ext cx="7143750" cy="2857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歡迎新朋友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Welcome New Friends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祝 福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Benediction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彼此問安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Greeting of Peace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不是我，乃是基督在裡面活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Yet Not I But Through Christ In Me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619250"/>
          <a:ext cx="7429500" cy="3143250"/>
          <a:chOff x="1714500" y="1619250"/>
          <a:chExt cx="7429500" cy="3143250"/>
        </a:xfrm>
      </p:grpSpPr>
      <p:sp>
        <p:nvSpPr>
          <p:cNvPr id="1" name=""/>
          <p:cNvSpPr txBox="1"/>
          <p:nvPr/>
        </p:nvSpPr>
        <p:spPr>
          <a:xfrm>
            <a:off x="1714500" y="1619250"/>
            <a:ext cx="5715000" cy="1524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20%"/>
              </a:lnSpc>
            </a:pPr>
            <a:r>
              <a:rPr lang="en-US" b="1" sz="32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salms 詩篇
36:5-9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耶和华阿，你的慈爱，上及诸天。你的信实，达到穹苍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你的公义，好像高山。你的判断，如同深渊。耶和华阿，人民牲畜，你都救护。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5 Your love, O Lord , reaches to the heavens, your faithfulness to the skie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6 Your righteousness is like the mighty mountains, your justice like the great deep. O Lord , you preserve both man and beast.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神阿，你的慈爱，何其宝贵。世人投靠在你翅膀的荫下。
]]></a:t>
            </a: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他们必因你殿里的肥甘，得以饱足。你也必叫他们喝你乐河的水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7 How priceless is your unfailing love! Both high and low among men find refuge in the shadow of your wings.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8 They feast on the abundance of your house; you give them drink from your river of delights.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523875" y="381000"/>
          <a:ext cx="8572500" cy="4381500"/>
          <a:chOff x="523875" y="381000"/>
          <a:chExt cx="8572500" cy="4381500"/>
        </a:xfrm>
      </p:grpSpPr>
      <p:sp>
        <p:nvSpPr>
          <p:cNvPr id="1" name=""/>
          <p:cNvSpPr txBox="1"/>
          <p:nvPr/>
        </p:nvSpPr>
        <p:spPr>
          <a:xfrm>
            <a:off x="523875" y="381000"/>
            <a:ext cx="8048625" cy="4000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20%"/>
              </a:lnSpc>
            </a:pPr>
            <a:r>
              <a:rPr lang="en-US" sz="24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因为在你那里，有生命的源头。在你的光中，我们必得见光
]]></a:t>
            </a: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
]]></a:t>
            </a:r>
            <a:r>
              <a:rPr lang="en-US" sz="18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9 For with you is the fountain of life; in your light we see light.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238250" y="1476375"/>
          <a:ext cx="7905750" cy="3381375"/>
          <a:chOff x="1238250" y="1476375"/>
          <a:chExt cx="7905750" cy="3381375"/>
        </a:xfrm>
      </p:grpSpPr>
      <p:sp>
        <p:nvSpPr>
          <p:cNvPr id="1" name=""/>
          <p:cNvSpPr txBox="1"/>
          <p:nvPr/>
        </p:nvSpPr>
        <p:spPr>
          <a:xfrm>
            <a:off x="123825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6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祈禱
]]></a:t>
            </a:r>
            <a:r>
              <a:rPr lang="en-US" b="1" sz="36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Prayer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714500" y="1476375"/>
          <a:ext cx="8382000" cy="3381375"/>
          <a:chOff x="1714500" y="1476375"/>
          <a:chExt cx="8382000" cy="3381375"/>
        </a:xfrm>
      </p:grpSpPr>
      <p:sp>
        <p:nvSpPr>
          <p:cNvPr id="1" name=""/>
          <p:cNvSpPr txBox="1"/>
          <p:nvPr/>
        </p:nvSpPr>
        <p:spPr>
          <a:xfrm>
            <a:off x="1714500" y="1476375"/>
            <a:ext cx="6667500" cy="19050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20%"/>
              </a:lnSpc>
            </a:pPr>
            <a:r>
              <a:rPr lang="en-US" b="1" sz="48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我的心你要称颂耶和华
]]></a:t>
            </a:r>
            <a:r>
              <a:rPr lang="en-US" b="1" sz="3200" spc="0" u="none">
                <a:solidFill>
                  <a:srgbClr val="663300">
                    <a:alpha val="100.00%"/>
                  </a:srgbClr>
                </a:solidFill>
                <a:latin typeface="Calibri"/>
              </a:rPr>
              <a:t><![CDATA[Praise the Lord, O My Soul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9">
  <a:themeElements>
    <a:clrScheme name="Theme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9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9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8">
  <a:themeElements>
    <a:clrScheme name="Theme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20">
  <a:themeElements>
    <a:clrScheme name="Theme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5">
  <a:themeElements>
    <a:clrScheme name="Theme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26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2024-10-09T19:55:34Z</dcterms:created>
  <dcterms:modified xsi:type="dcterms:W3CDTF">2024-10-09T19:55:34Z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