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83008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83008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83008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83008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0月2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13:1-9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当那一天，耶稣从房子里出来，坐在海边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有许多人到他那里聚集，他只得上船坐下。众人都站在岸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at same day Jesus went out of the house and sat by the lak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uch large crowds gathered around him that he got into a boat and sat in it, while all the people stood on the shore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用比喻对他们讲许多道理，说，有一个撒种的出去撒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撒的时候，有落在路旁的，飞鸟来吃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en he told them many things in parables, saying: "A farmer went out to sow his se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As he was scattering the seed, some fell along the path, and the birds came and ate it up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有落在土浅石头地上的。土既不深，发苗最快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日头出来一晒，因为没有根，就枯干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Some fell on rocky places, where it did not have much soil. It sprang up quickly, because the soil was shallow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But when the sun came up, the plants were scorched, and they withered because they had no root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有落在荆棘里的。荆棘长起来，把它挤住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又有落在好土里的，就结实，有一百倍的，有六十倍的，有三十倍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Other seed fell among thorns, which grew up and choked the plant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Still other seed fell on good soil, where it produced a crop--a hundred, sixty or thirty times what was sown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有耳可听的，就应当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who has ears, let him hear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福音的种子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Corey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這是天父世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9, This Is My Father’s World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真偉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6, How Great Thou Art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uke 路加福音
8:4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当许多人聚集，又有人从各城里出来见耶稣的时候，耶稣就用比喻说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有一个撒种的出去撒种。撒的时候，有落在路旁的，被人践踏，天上的飞鸟又来吃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hile a large crowd was gathering and people were coming to Jesus from town after town, he told this parable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A farmer went out to sow his seed. As he was scattering the seed, some fell along the path; it was trampled on, and the birds of the air ate it up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有落在磐石上的，一出来就枯干了，因为得不着滋润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有落在荆棘里的，荆棘一同生长，把它挤住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Some fell on rock, and when it came up, the plants withered because they had no moistu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Other seed fell among thorns, which grew up with it and choked the plant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又有落在好土里的，生长起来，结实百倍。耶稣说了这些话，就大声说，有耳可听的，就应当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Still other seed fell on good soil. It came up and yielded a crop, a hundred times more than was sown." When he said this, he called out, "He who has ears to hear, let him hear."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2024-10-18T20:49:51Z</dcterms:created>
  <dcterms:modified xsi:type="dcterms:W3CDTF">2024-10-18T20:49:51Z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