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753083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753083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753083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753083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11月03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犹太人的祭司长，就对彼拉多说，不要写犹太人的王。要写他自己说我是犹太人的王。
]]></a:t>
            </a:r>
            <a:r>
              <a:rPr lang="en-US" sz="2400" spc="0" u="none">
                <a:solidFill>
                  <a:srgbClr val="000000">
                    <a:alpha val="100.00%"/>
                  </a:srgbClr>
                </a:solidFill>
                <a:latin typeface="Calibri"/>
              </a:rPr>
              <a:t><![CDATA[22 彼拉多说，我所写的，我已经写上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The chief priests of the Jews protested to Pilate, "Do not write 'The King of the Jews,' but that this man claimed to be king of the Jews."
]]></a:t>
            </a:r>
            <a:r>
              <a:rPr lang="en-US" sz="1800" spc="0" u="none">
                <a:solidFill>
                  <a:srgbClr val="000000">
                    <a:alpha val="100.00%"/>
                  </a:srgbClr>
                </a:solidFill>
                <a:latin typeface="Calibri"/>
              </a:rPr>
              <a:t><![CDATA[22 Pilate answered, "What I have written, I have writte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兵丁既然将耶稣钉在十字架上，就拿他的衣服分为四分，每兵一分。又拿他的里衣。这件里衣，原来没有缝儿，是上下一片织成的。
]]></a:t>
            </a:r>
            <a:r>
              <a:rPr lang="en-US" sz="2400" spc="0" u="none">
                <a:solidFill>
                  <a:srgbClr val="000000">
                    <a:alpha val="100.00%"/>
                  </a:srgbClr>
                </a:solidFill>
                <a:latin typeface="Calibri"/>
              </a:rPr>
              <a:t><![CDATA[24 他们就彼此说，我们不要撕开，只要拈阄，看谁得着。这要应验经上的话说，他们分了我的外衣，为我的里衣拈阄。兵丁果然作了这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When the soldiers crucified Jesus, they took his clothes, dividing them into four shares, one for each of them, with the undergarment remaining. This garment was seamless, woven in one piece from top to bottom.
]]></a:t>
            </a:r>
            <a:r>
              <a:rPr lang="en-US" sz="1800" spc="0" u="none">
                <a:solidFill>
                  <a:srgbClr val="000000">
                    <a:alpha val="100.00%"/>
                  </a:srgbClr>
                </a:solidFill>
                <a:latin typeface="Calibri"/>
              </a:rPr>
              <a:t><![CDATA[24 Let's not tear it, they said to one another. "Let's decide by lot who will get it." This happened that the scripture might be fulfilled which said, "They divided my garments among them and cast lots for my clothing." So this is what the soldiers di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负重前行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19:17-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他们就把耶稣带了去。耶稣背着自己的十字架出来，到了一个地方，名叫髑髅地，希伯来话叫各各他。
]]></a:t>
            </a:r>
            <a:r>
              <a:rPr lang="en-US" sz="2400" spc="0" u="none">
                <a:solidFill>
                  <a:srgbClr val="000000">
                    <a:alpha val="100.00%"/>
                  </a:srgbClr>
                </a:solidFill>
                <a:latin typeface="Calibri"/>
              </a:rPr>
              <a:t><![CDATA[18 他们就在那里钉他在十字架上，还有两个人和他一同钉着，一边一个，耶稣在中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So the soldiers took charge of Jesus. Carrying his own cross, he went out to the place of the Skull (which in Aramaic is called Golgotha).
]]></a:t>
            </a:r>
            <a:r>
              <a:rPr lang="en-US" sz="1800" spc="0" u="none">
                <a:solidFill>
                  <a:srgbClr val="000000">
                    <a:alpha val="100.00%"/>
                  </a:srgbClr>
                </a:solidFill>
                <a:latin typeface="Calibri"/>
              </a:rPr>
              <a:t><![CDATA[18 Here they crucified him, and with him two others--one on each side and Jesus in the middl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彼拉多又用牌子写了一个名号，安在十字架上。写的是犹太人的王，拿撒勒人耶稣。
]]></a:t>
            </a:r>
            <a:r>
              <a:rPr lang="en-US" sz="2400" spc="0" u="none">
                <a:solidFill>
                  <a:srgbClr val="000000">
                    <a:alpha val="100.00%"/>
                  </a:srgbClr>
                </a:solidFill>
                <a:latin typeface="Calibri"/>
              </a:rPr>
              <a:t><![CDATA[20 有许多犹太人念这名号。因为耶稣被钉十字架的地方，与城相近，并且是用希伯来，罗马，希利尼，三样文字写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Pilate had a notice prepared and fastened to the cross. It read:
]]></a:t>
            </a:r>
            <a:r>
              <a:rPr lang="en-US" sz="1800" spc="0" u="none">
                <a:solidFill>
                  <a:srgbClr val="000000">
                    <a:alpha val="100.00%"/>
                  </a:srgbClr>
                </a:solidFill>
                <a:latin typeface="Calibri"/>
              </a:rPr>
              <a:t><![CDATA[20 Many of the Jews read this sign, for the place where Jesus was crucified was near the city, and the sign was written in Aramaic, Latin and Greek.
]]></a:t>
            </a:r>
          </a:p>
        </p:txBody>
      </p:sp>
    </p:spTree>
  </p:cSld>
  <p:clrMapOvr>
    <a:masterClrMapping/>
  </p:clrMapOvr>
</p:sld>
</file>

<file path=ppt/theme/theme1.xml><?xml version="1.0" encoding="utf-8"?>
<a:theme xmlns:a="http://schemas.openxmlformats.org/drawingml/2006/main" name="Theme31">
  <a:themeElements>
    <a:clrScheme name="Theme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84">
  <a:themeElements>
    <a:clrScheme name="Theme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7">
  <a:themeElements>
    <a:clrScheme name="Theme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6">
  <a:themeElements>
    <a:clrScheme name="Theme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2024-10-09T22:56:03Z</dcterms:created>
  <dcterms:modified xsi:type="dcterms:W3CDTF">2024-10-09T22:56:03Z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