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presProps" Target="presProps.xml"/>
  <Relationship Id="rId21" Type="http://schemas.openxmlformats.org/officeDocument/2006/relationships/viewProps" Target="viewProps.xml"/>
  <Relationship Id="rId2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753111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753112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753112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75311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11月17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alatians 加拉太書
2:20-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tt Purdom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4">
  <a:themeElements>
    <a:clrScheme name="Theme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2024-10-09T23:00:46Z</dcterms:created>
  <dcterms:modified xsi:type="dcterms:W3CDTF">2024-10-09T23:00:46Z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