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presProps" Target="presProps.xml"/>
  <Relationship Id="rId24" Type="http://schemas.openxmlformats.org/officeDocument/2006/relationships/viewProps" Target="viewProps.xml"/>
  <Relationship Id="rId25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75256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75256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75256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75257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12月01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职事也有分别，主却是一位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功用也有分别，神却是一位，在众人里面运行一切的事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There are different kinds of service, but the same Lord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There are different kinds of working, but the same God works all of them in all men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新心的摆上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的神，我的父，我的磐石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My God, My Father, My Rock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信心的旅途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e Journey of Faith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恩典之路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The Path of Grace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Corinthians 歌林多前書
12:1-6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弟兄们，论到属灵的恩赐，我不愿意你们不明白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你们作外邦人的时候，随事被牵引受迷惑，去服事那哑吧偶像。这是你们知道的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Now about spiritual gifts, brothers, I do not want you to be ignoran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You know that when you were pagans, somehow or other you were influenced and led astray to mute idols.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所以我告诉你们，被神的灵感动的，没有说耶稣是可咒诅的。若不是被圣灵感动的，也没有能说耶稣是主的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恩赐原有分别，圣灵却是一位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Therefore I tell you that no one who is speaking by the Spirit of God says, "Jesus be cursed," and no one can say, "Jesus is Lord," except by the Holy Spirit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There are different kinds of gifts, but the same Spirit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1">
  <a:themeElements>
    <a:clrScheme name="Theme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20">
  <a:themeElements>
    <a:clrScheme name="Theme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46">
  <a:themeElements>
    <a:clrScheme name="Theme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2024-11-27T19:38:14Z</dcterms:created>
  <dcterms:modified xsi:type="dcterms:W3CDTF">2024-11-27T19:38:14Z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