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presProps" Target="presProps.xml"/>
  <Relationship Id="rId24" Type="http://schemas.openxmlformats.org/officeDocument/2006/relationships/viewProps" Target="viewProps.xml"/>
  <Relationship Id="rId2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4391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4391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4391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4391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12月0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神设立耶稣作挽回祭，是凭着耶稣的血，借着人的信，要显明神的义。因为他用忍耐的心，宽容人先时所犯的罪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好在今时显明他的义，使人知道他自己为义，也称信耶稣的人为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God presented him as a sacrifice of atonement, through faith in his blood. He did this to demonstrate his justice, because in his forbearance he had left the sins committed beforehand unpunished--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he did it to demonstrate his justice at the present time, so as to be just and the one who justifies those who have faith in Jesus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崭新的义路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恩典之路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Path of Gr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让赞美飞扬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全然獻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is is My Offering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omans 羅馬書
3:21-26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但如今神的义在律法以外已经显明出来，有律法和先知为证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就是神的义，因信耶稣基督，加给一切相信的人，并没有分别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But now a righteousness from God, apart from law, has been made known, to which the Law and the Prophets testif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This righteousness from God comes through faith in Jesus Christ to all who believe. There is no difference,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因为世人都犯了罪，亏缺了神的荣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如今却蒙神的恩典，因基督耶稣的救赎，就白白地称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for all have sinned and fall short of the glory of God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and are justified freely by his grace through the redemption that came by Christ Jesus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2024-11-24T04:35:20Z</dcterms:created>
  <dcterms:modified xsi:type="dcterms:W3CDTF">2024-11-24T04:35:20Z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