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280052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28005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28005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28005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12月1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因为父喜欢叫一切的丰盛，在他里面居住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既然借着他在十字架上所流的血，成就了和平，便借着他叫万有，无论是地上的，天上的，都与自己和好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For God was pleased to have all his fullness dwell in him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and through him to reconcile to himself all things, whether things on earth or things in heaven, by making peace through his blood, shed on the cross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astor Roger Severino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十架為我榮耀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192, Near the Cros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因你与我同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Because You Walk With M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獻上活祭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My Living Sacrifice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olossians 歌羅西書
1:15-20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爱子是那不能看见之神的像，是首生的，在一切被造的以先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因为万有都是靠他造的，无论是天上的，地上的，能看见的，不能看见的，或是有位的，主治的，执政的，掌权的，一概都是借着他造的，又是为他造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He is the image of the invisible God, the firstborn over all creatio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For by him all things were created: things in heaven and on earth, visible and invisible, whether thrones or powers or rulers or authorities; all things were created by him and for him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他在万有之先，万有也靠他而立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他也是教会全体之首。他是元始，是从死里首先复生的，使他可以在凡事上居首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He is before all things, and in him all things hold togethe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And he is the head of the body, the church; he is the beginning and the firstborn from among the dead, so that in everything he might have the supremacy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4">
  <a:themeElements>
    <a:clrScheme name="Theme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2024-12-09T22:44:14Z</dcterms:created>
  <dcterms:modified xsi:type="dcterms:W3CDTF">2024-12-09T22:44:14Z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