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39740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39740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39741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39741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12月2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又说，主阿，你起初立了地的根基，天也是你手所造的。
]]></a:t>
            </a:r>
            <a:r>
              <a:rPr lang="en-US" sz="2400" spc="0" u="none">
                <a:solidFill>
                  <a:srgbClr val="000000">
                    <a:alpha val="100.00%"/>
                  </a:srgbClr>
                </a:solidFill>
                <a:latin typeface="Calibri"/>
              </a:rPr>
              <a:t><![CDATA[11 天地都要灭没，你却要长存。天地都要像衣服渐渐旧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He also says, "In the beginning, O Lord, you laid the foundations of the earth, and the heavens are the work of your hands.
]]></a:t>
            </a:r>
            <a:r>
              <a:rPr lang="en-US" sz="1800" spc="0" u="none">
                <a:solidFill>
                  <a:srgbClr val="000000">
                    <a:alpha val="100.00%"/>
                  </a:srgbClr>
                </a:solidFill>
                <a:latin typeface="Calibri"/>
              </a:rPr>
              <a:t><![CDATA[11 They will perish, but you remain; they will all wear out like a gar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你要将天地卷起来，像一件外衣，天地就都改变了。惟有你永不改变，你的年数没有穷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You will roll them up like a robe; like a garment they will be changed. But you remain the same, and your years will never en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超越一切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這是天父世界
]]></a:t>
            </a:r>
            <a:r>
              <a:rPr lang="en-US" b="1" sz="3200" spc="0" u="none">
                <a:solidFill>
                  <a:srgbClr val="663300">
                    <a:alpha val="100.00%"/>
                  </a:srgbClr>
                </a:solidFill>
                <a:latin typeface="Calibri"/>
              </a:rPr>
              <a:t><![CDATA[39, This Is My Father’s Worl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以馬內利來臨
]]></a:t>
            </a:r>
            <a:r>
              <a:rPr lang="en-US" b="1" sz="3200" spc="0" u="none">
                <a:solidFill>
                  <a:srgbClr val="663300">
                    <a:alpha val="100.00%"/>
                  </a:srgbClr>
                </a:solidFill>
                <a:latin typeface="Calibri"/>
              </a:rPr>
              <a:t><![CDATA[119, O Come, O Come, Emmanu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是為了愛［耶穌降生在馬槽］It's All For Love [Jesus In A Manger]
]]></a:t>
            </a:r>
            <a:r>
              <a:rPr lang="en-US" b="1" sz="3200" spc="0" u="none">
                <a:solidFill>
                  <a:srgbClr val="663300">
                    <a:alpha val="100.00%"/>
                  </a:srgbClr>
                </a:solidFill>
                <a:latin typeface="Calibri"/>
              </a:rP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ebrews 希伯來書
1:1-4
Hebrews 希伯來書
1:10-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神既在古时借着众先知，多次多方的晓谕列祖，
]]></a:t>
            </a:r>
            <a:r>
              <a:rPr lang="en-US" sz="2400" spc="0" u="none">
                <a:solidFill>
                  <a:srgbClr val="000000">
                    <a:alpha val="100.00%"/>
                  </a:srgbClr>
                </a:solidFill>
                <a:latin typeface="Calibri"/>
              </a:rPr>
              <a:t><![CDATA[2 就在这末世，借着他儿子晓谕我们，又早已立他为承受万有的，也曾借着他创造诸世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n the past God spoke to our forefathers through the prophets at many times and in various ways,
]]></a:t>
            </a:r>
            <a:r>
              <a:rPr lang="en-US" sz="1800" spc="0" u="none">
                <a:solidFill>
                  <a:srgbClr val="000000">
                    <a:alpha val="100.00%"/>
                  </a:srgbClr>
                </a:solidFill>
                <a:latin typeface="Calibri"/>
              </a:rPr>
              <a:t><![CDATA[2 but in these last days he has spoken to us by his Son, whom he appointed heir of all things, and through whom he made the univers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是神荣耀所发的光辉，是神本体的真像，常用他权能的命令托住万有，他洗净了人的罪，就坐在高天至大者的右边。
]]></a:t>
            </a:r>
            <a:r>
              <a:rPr lang="en-US" sz="2400" spc="0" u="none">
                <a:solidFill>
                  <a:srgbClr val="000000">
                    <a:alpha val="100.00%"/>
                  </a:srgbClr>
                </a:solidFill>
                <a:latin typeface="Calibri"/>
              </a:rPr>
              <a:t><![CDATA[4 他所承受的名，既比天使的名更尊贵，就远超过天使。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e Son is the radiance of God's glory and the exact representation of his being, sustaining all things by his powerful word. After he had provided purification for sins, he sat down at the right hand of the Majesty in heaven.
]]></a:t>
            </a:r>
            <a:r>
              <a:rPr lang="en-US" sz="1800" spc="0" u="none">
                <a:solidFill>
                  <a:srgbClr val="000000">
                    <a:alpha val="100.00%"/>
                  </a:srgbClr>
                </a:solidFill>
                <a:latin typeface="Calibri"/>
              </a:rPr>
              <a:t><![CDATA[4 So he became as much superior to the angels as the name he has inherited is superior to theirs.
]]></a:t>
            </a:r>
          </a:p>
        </p:txBody>
      </p:sp>
    </p:spTree>
  </p:cSld>
  <p:clrMapOvr>
    <a:masterClrMapping/>
  </p:clrMapOvr>
</p:sld>
</file>

<file path=ppt/theme/theme1.xml><?xml version="1.0" encoding="utf-8"?>
<a:theme xmlns:a="http://schemas.openxmlformats.org/drawingml/2006/main" name="Theme37">
  <a:themeElements>
    <a:clrScheme name="Theme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3">
  <a:themeElements>
    <a:clrScheme name="Theme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2024-12-16T20:32:15Z</dcterms:created>
  <dcterms:modified xsi:type="dcterms:W3CDTF">2024-12-16T20:32:15Z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