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427857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427857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427857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427858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1月1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有了我的命令又遵守的，这人就是爱我的。爱我的必蒙我父爱他，我也要爱他，并且要向他显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Whoever has my commands and obeys them, he is the one who loves me. He who loves me will be loved by my Father, and I too will love him and show myself to hi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變的應許
]]></a:t>
            </a:r>
            <a:r>
              <a:rPr lang="en-US" b="1" sz="3200" spc="0" u="none">
                <a:solidFill>
                  <a:srgbClr val="663300">
                    <a:alpha val="100.00%"/>
                  </a:srgbClr>
                </a:solidFill>
                <a:latin typeface="Calibri"/>
              </a:rPr>
              <a:t><![CDATA[Unchanging Prom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enesis 創世記
6:11-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世界在神面前败坏，地上满了强暴。
]]></a:t>
            </a:r>
            <a:r>
              <a:rPr lang="en-US" sz="2400" spc="0" u="none">
                <a:solidFill>
                  <a:srgbClr val="000000">
                    <a:alpha val="100.00%"/>
                  </a:srgbClr>
                </a:solidFill>
                <a:latin typeface="Calibri"/>
              </a:rPr>
              <a:t><![CDATA[12 神观看世界，见是败坏了。凡有血气的人，在地上都败坏了行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Now the earth was corrupt in God's sight and was full of violence.
]]></a:t>
            </a:r>
            <a:r>
              <a:rPr lang="en-US" sz="1800" spc="0" u="none">
                <a:solidFill>
                  <a:srgbClr val="000000">
                    <a:alpha val="100.00%"/>
                  </a:srgbClr>
                </a:solidFill>
                <a:latin typeface="Calibri"/>
              </a:rPr>
              <a:t><![CDATA[12 God saw how corrupt the earth had become, for all the people on earth had corrupted their way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神就对挪亚说，凡有血气的人，他的尽头已经来到我面前。因为地上满了他们的强暴，我要把他们和地一并毁灭。
]]></a:t>
            </a:r>
            <a:r>
              <a:rPr lang="en-US" sz="2400" spc="0" u="none">
                <a:solidFill>
                  <a:srgbClr val="000000">
                    <a:alpha val="100.00%"/>
                  </a:srgbClr>
                </a:solidFill>
                <a:latin typeface="Calibri"/>
              </a:rPr>
              <a:t><![CDATA[14 你要用歌斐木造一只方舟，分一间一间地造，里外抹上松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So God said to Noah, "I am going to put an end to all people, for the earth is filled with violence because of them. I am surely going to destroy both them and the earth.
]]></a:t>
            </a:r>
            <a:r>
              <a:rPr lang="en-US" sz="1800" spc="0" u="none">
                <a:solidFill>
                  <a:srgbClr val="000000">
                    <a:alpha val="100.00%"/>
                  </a:srgbClr>
                </a:solidFill>
                <a:latin typeface="Calibri"/>
              </a:rPr>
              <a:t><![CDATA[14 So make yourself an ark of cypress wood; make rooms in it and coat it with pitch inside and ou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方舟的造法乃是这样，要长三百肘，宽五十肘，高三十肘。
]]></a:t>
            </a:r>
            <a:r>
              <a:rPr lang="en-US" sz="2400" spc="0" u="none">
                <a:solidFill>
                  <a:srgbClr val="000000">
                    <a:alpha val="100.00%"/>
                  </a:srgbClr>
                </a:solidFill>
                <a:latin typeface="Calibri"/>
              </a:rPr>
              <a:t><![CDATA[16 方舟上边要留透光处，高一肘。方舟的门要开在旁边。方舟要分上，中，下三层。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This is how you are to build it: The ark is to be 450 feet long, 75 feet wide and 45 feet high.
]]></a:t>
            </a:r>
            <a:r>
              <a:rPr lang="en-US" sz="1800" spc="0" u="none">
                <a:solidFill>
                  <a:srgbClr val="000000">
                    <a:alpha val="100.00%"/>
                  </a:srgbClr>
                </a:solidFill>
                <a:latin typeface="Calibri"/>
              </a:rPr>
              <a:t><![CDATA[16 Make a roof for it and finish the ark to within 18 inches of the top. Put a door in the side of the ark and make lower, middle and upper deck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看哪！我要使洪水泛滥在地上，毁灭天下。凡地上有血肉，有气息的活物，无一不死。
]]></a:t>
            </a:r>
            <a:r>
              <a:rPr lang="en-US" sz="2400" spc="0" u="none">
                <a:solidFill>
                  <a:srgbClr val="000000">
                    <a:alpha val="100.00%"/>
                  </a:srgbClr>
                </a:solidFill>
                <a:latin typeface="Calibri"/>
              </a:rPr>
              <a:t><![CDATA[18 我却要与你立约，你同你的妻，与儿子，儿妇，都要进入方舟。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I am going to bring floodwaters on the earth to destroy all life under the heavens, every creature that has the breath of life in it. Everything on earth will perish.
]]></a:t>
            </a:r>
            <a:r>
              <a:rPr lang="en-US" sz="1800" spc="0" u="none">
                <a:solidFill>
                  <a:srgbClr val="000000">
                    <a:alpha val="100.00%"/>
                  </a:srgbClr>
                </a:solidFill>
                <a:latin typeface="Calibri"/>
              </a:rPr>
              <a:t><![CDATA[18 But I will establish my covenant with you, and you will enter the ark-you and your sons and your wife and your sons' wives with you.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凡有血肉的活物，每样两个，一公一母，你要带进方舟，好在你那里保全生命。
]]></a:t>
            </a:r>
            <a:r>
              <a:rPr lang="en-US" sz="2400" spc="0" u="none">
                <a:solidFill>
                  <a:srgbClr val="000000">
                    <a:alpha val="100.00%"/>
                  </a:srgbClr>
                </a:solidFill>
                <a:latin typeface="Calibri"/>
              </a:rPr>
              <a:t><![CDATA[20 飞鸟各从其类，牲畜各从其类，地上的昆虫各从其类。每样两个，要到你那里，好保全生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You are to bring into the ark two of all living creatures, male and female, to keep them alive with you.
]]></a:t>
            </a:r>
            <a:r>
              <a:rPr lang="en-US" sz="1800" spc="0" u="none">
                <a:solidFill>
                  <a:srgbClr val="000000">
                    <a:alpha val="100.00%"/>
                  </a:srgbClr>
                </a:solidFill>
                <a:latin typeface="Calibri"/>
              </a:rPr>
              <a:t><![CDATA[20 Two of every kind of bird, of every kind of animal and of every kind of creature that moves along the ground will come to you to be kept aliv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以禱告來到你跟前
]]></a:t>
            </a:r>
            <a:r>
              <a:rPr lang="en-US" b="1" sz="3200" spc="0" u="none">
                <a:solidFill>
                  <a:srgbClr val="663300">
                    <a:alpha val="100.00%"/>
                  </a:srgbClr>
                </a:solidFill>
                <a:latin typeface="Calibri"/>
              </a:rPr>
              <a:t><![CDATA[Into Your Presence I Come In Pray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你要拿各样食物积蓄起来，好作你和它们的食物。
]]></a:t>
            </a:r>
            <a:r>
              <a:rPr lang="en-US" sz="2400" spc="0" u="none">
                <a:solidFill>
                  <a:srgbClr val="000000">
                    <a:alpha val="100.00%"/>
                  </a:srgbClr>
                </a:solidFill>
                <a:latin typeface="Calibri"/>
              </a:rPr>
              <a:t><![CDATA[22 挪亚就这样行。凡神所吩咐的，他都照样行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You are to take every kind of food that is to be eaten and store it away as food for you and for them."
]]></a:t>
            </a:r>
            <a:r>
              <a:rPr lang="en-US" sz="1800" spc="0" u="none">
                <a:solidFill>
                  <a:srgbClr val="000000">
                    <a:alpha val="100.00%"/>
                  </a:srgbClr>
                </a:solidFill>
                <a:latin typeface="Calibri"/>
              </a:rPr>
              <a:t><![CDATA[22 Noah did everything just as God commanded hi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祷告的应许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romises of Pray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禱告
]]></a:t>
            </a:r>
            <a:r>
              <a:rPr lang="en-US" b="1" sz="3200" spc="0" u="none">
                <a:solidFill>
                  <a:srgbClr val="663300">
                    <a:alpha val="100.00%"/>
                  </a:srgbClr>
                </a:solidFill>
                <a:latin typeface="Calibri"/>
              </a:rPr>
              <a:t><![CDATA[I Pr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4:11-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你们当信我，我在父里面，父在我里面。即或不信，也当因我所作的事信我。
]]></a:t>
            </a:r>
            <a:r>
              <a:rPr lang="en-US" sz="2400" spc="0" u="none">
                <a:solidFill>
                  <a:srgbClr val="000000">
                    <a:alpha val="100.00%"/>
                  </a:srgbClr>
                </a:solidFill>
                <a:latin typeface="Calibri"/>
              </a:rPr>
              <a:t><![CDATA[12 我实实在在地告诉你们，我所作的事，信我的人也要作。并且要作比这更大的事。因为我往父那里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elieve me when I say that I am in the Father and the Father is in me; or at least believe on the evidence of the miracles themselves.
]]></a:t>
            </a:r>
            <a:r>
              <a:rPr lang="en-US" sz="1800" spc="0" u="none">
                <a:solidFill>
                  <a:srgbClr val="000000">
                    <a:alpha val="100.00%"/>
                  </a:srgbClr>
                </a:solidFill>
                <a:latin typeface="Calibri"/>
              </a:rPr>
              <a:t><![CDATA[12 I tell you the truth, anyone who has faith in me will do what I have been doing. He will do even greater things than these, because I am going to the Fath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你们奉我的名，无论求什么，我必成就，叫父因儿子得荣耀。
]]></a:t>
            </a:r>
            <a:r>
              <a:rPr lang="en-US" sz="2400" spc="0" u="none">
                <a:solidFill>
                  <a:srgbClr val="000000">
                    <a:alpha val="100.00%"/>
                  </a:srgbClr>
                </a:solidFill>
                <a:latin typeface="Calibri"/>
              </a:rPr>
              <a:t><![CDATA[14 你们若奉我的名求什么，我必成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And I will do whatever you ask in my name, so that the Son may bring glory to the Father.
]]></a:t>
            </a:r>
            <a:r>
              <a:rPr lang="en-US" sz="1800" spc="0" u="none">
                <a:solidFill>
                  <a:srgbClr val="000000">
                    <a:alpha val="100.00%"/>
                  </a:srgbClr>
                </a:solidFill>
                <a:latin typeface="Calibri"/>
              </a:rPr>
              <a:t><![CDATA[14 You may ask me for anything in my name, and I will do 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你们若爱我，就必遵守我的命令。
]]></a:t>
            </a:r>
            <a:r>
              <a:rPr lang="en-US" sz="2400" spc="0" u="none">
                <a:solidFill>
                  <a:srgbClr val="000000">
                    <a:alpha val="100.00%"/>
                  </a:srgbClr>
                </a:solidFill>
                <a:latin typeface="Calibri"/>
              </a:rPr>
              <a:t><![CDATA[16 我要求父，父就另外赐给你们一位保惠师，（或作训慰师下同）叫他永远与你们同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If you love me, you will obey what I command.
]]></a:t>
            </a:r>
            <a:r>
              <a:rPr lang="en-US" sz="1800" spc="0" u="none">
                <a:solidFill>
                  <a:srgbClr val="000000">
                    <a:alpha val="100.00%"/>
                  </a:srgbClr>
                </a:solidFill>
                <a:latin typeface="Calibri"/>
              </a:rPr>
              <a:t><![CDATA[16 And I will ask the Father, and he will give you another Counselor to be with you fore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就是真理的圣灵，乃世人不能接受的。因为不见他，也不认识他。你们却认识他。因他常与你们同在，也要在你们里面。
]]></a:t>
            </a:r>
            <a:r>
              <a:rPr lang="en-US" sz="2400" spc="0" u="none">
                <a:solidFill>
                  <a:srgbClr val="000000">
                    <a:alpha val="100.00%"/>
                  </a:srgbClr>
                </a:solidFill>
                <a:latin typeface="Calibri"/>
              </a:rPr>
              <a:t><![CDATA[18 我不撇下你们为孤儿，我必到你们这里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the Spirit of truth. The world cannot accept him, because it neither sees him nor knows him. But you know him, for he lives with you and will be in you.
]]></a:t>
            </a:r>
            <a:r>
              <a:rPr lang="en-US" sz="1800" spc="0" u="none">
                <a:solidFill>
                  <a:srgbClr val="000000">
                    <a:alpha val="100.00%"/>
                  </a:srgbClr>
                </a:solidFill>
                <a:latin typeface="Calibri"/>
              </a:rPr>
              <a:t><![CDATA[18 I will not leave you as orphans; I will come to you.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还有不多的时候，世人不再看见我。你们却看见我。因为我活着，你们也要活着。
]]></a:t>
            </a:r>
            <a:r>
              <a:rPr lang="en-US" sz="2400" spc="0" u="none">
                <a:solidFill>
                  <a:srgbClr val="000000">
                    <a:alpha val="100.00%"/>
                  </a:srgbClr>
                </a:solidFill>
                <a:latin typeface="Calibri"/>
              </a:rPr>
              <a:t><![CDATA[20 到那日，你们就知道我在父里面，你们在我里面，我也在你们里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Before long, the world will not see me anymore, but you will see me. Because I live, you also will live.
]]></a:t>
            </a:r>
            <a:r>
              <a:rPr lang="en-US" sz="1800" spc="0" u="none">
                <a:solidFill>
                  <a:srgbClr val="000000">
                    <a:alpha val="100.00%"/>
                  </a:srgbClr>
                </a:solidFill>
                <a:latin typeface="Calibri"/>
              </a:rPr>
              <a:t><![CDATA[20 On that day you will realize that I am in my Father, and you are in me, and I am in you.
]]></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2024-12-27T01:18:24Z</dcterms:created>
  <dcterms:modified xsi:type="dcterms:W3CDTF">2024-12-27T01:18:24Z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