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57277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57277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57277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57277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1月19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xodus 出埃及記
34:27-28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耶和华吩咐摩西说，你要将这些话写上，因为我是按这话与你和以色列人立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摩西在耶和华那里四十昼夜，也不吃饭也不喝水。耶和华将这约的话，就是十条诫，写在两块版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Then the Lord said to Moses, "Write down these words, for in accordance with these words I have made a covenant with you and with Israel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Moses was there with the Lord forty days and forty nights without eating bread or drinking water. And he wrote on the tablets the words of the covenant-the Ten Commandment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纯洁的祷告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urity of Pray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待定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向高山举目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ift My Eyes Up To the Hill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的記號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arks of Gr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96:1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要向耶和华唱新歌。全地都要向耶和华歌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要向耶和华歌唱，称颂他的名，天天传扬他的救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Sing to the Lord a new song; sing to the Lord , all the ear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ing to the Lord , praise his name; proclaim his salvation day after da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在列邦中述说他的荣耀，在万民中述说他的奇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因耶和华为大，当受极大的赞美。他在万神之上当受敬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Declare his glory among the nations, his marvelous deeds among all peopl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For great is the Lord and most worthy of praise; he is to be feared above all god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外邦的神都属虚无。惟独耶和华创造诸天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有尊荣和威严在他面前。有能力与华美在他圣所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or all the gods of the nations are idols, but the Lord made the heaven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Splendor and majesty are before him; strength and glory are in his sanctuary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民中的万族阿，你们要将荣耀能力归给耶和华，都归给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scribe to the Lord , O families of nations, ascribe to the Lord glory and strength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2025-01-12T19:51:35Z</dcterms:created>
  <dcterms:modified xsi:type="dcterms:W3CDTF">2025-01-12T19:51:35Z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