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63435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63435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63435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63435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1月2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nah 約拿書
3:1-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耶和华的话，二次临到约拿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起来，往尼尼微大城去，向其中的居民宣告我所吩咐你的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n the word of the Lord came to Jonah a second time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Go to the great city of Nineveh and proclaim to it the message I give you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约拿便照耶和华的话起来，往尼尼微去。这尼尼微是极大的城，有三日的路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约拿进城走了一日，宣告说，再等四十日，尼尼微必倾覆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Jonah obeyed the word of the Lord and went to Nineveh. Now Nineveh was a very important city-a visit required three d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On the first day, Jonah started into the city. He proclaimed: "Forty more days and Nineveh will be overturned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尼尼微人信服神，便宣告禁食，从最大的到至小的，都穿麻衣（或作披上麻布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 Ninevites believed God. They declared a fast, and all of them, from the greatest to the least, put on sackcloth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不懈的祷告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ersistence of Pray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以禱告來到你跟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to Your Presence I Come In Prayer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顺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Will Obe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0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称谢诗。）普天下当向耶和华欢呼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们当乐意事奉耶和华。当来向他歌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hout for joy to the Lord , all the ear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Worship the Lord with gladness; come before him with joyful song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当晓得耶和华是神。我们是他造的，也是属他的。我们是他的民，也是他草场的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当称谢进入他的门，当赞美进入他的院。当感谢他，称颂他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Know that the Lord is God. It is he who made us, and we are his ; we are his people, the sheep of his pastu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nter his gates with thanksgiving and his courts with praise; give thanks to him and praise his nam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因为耶和华本为善，他的慈爱，存到永远，他的信实，直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the Lord is good and his love endures forever; his faithfulness continues through all generation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寶貴十架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ecious Cros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2025-01-19T22:54:10Z</dcterms:created>
  <dcterms:modified xsi:type="dcterms:W3CDTF">2025-01-19T22:54:10Z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