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641538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641538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641538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641538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2月0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將最好獻主
]]></a:t>
            </a:r>
            <a:r>
              <a:rPr lang="en-US" b="1" sz="3200" spc="0" u="none">
                <a:solidFill>
                  <a:srgbClr val="663300">
                    <a:alpha val="100.00%"/>
                  </a:srgbClr>
                </a:solidFill>
                <a:latin typeface="Calibri"/>
              </a:rPr>
              <a:t><![CDATA[394, Give of Your Best to the Mas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zekiel 以西結書
4:4-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你要向左侧卧，承当以色列家的罪孽。要按你向左侧卧的日数，担当他们的罪孽。
]]></a:t>
            </a:r>
            <a:r>
              <a:rPr lang="en-US" sz="2400" spc="0" u="none">
                <a:solidFill>
                  <a:srgbClr val="000000">
                    <a:alpha val="100.00%"/>
                  </a:srgbClr>
                </a:solidFill>
                <a:latin typeface="Calibri"/>
              </a:rPr>
              <a:t><![CDATA[5 因为我已将他们作孽的年数定为你向左侧卧的日数，就是三百九十日，你要这样担当以色列家的罪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Then lie on your left side and put the sin of the house of Israel upon yourself. You are to bear their sin for the number of days you lie on your side.
]]></a:t>
            </a:r>
            <a:r>
              <a:rPr lang="en-US" sz="1800" spc="0" u="none">
                <a:solidFill>
                  <a:srgbClr val="000000">
                    <a:alpha val="100.00%"/>
                  </a:srgbClr>
                </a:solidFill>
                <a:latin typeface="Calibri"/>
              </a:rPr>
              <a:t><![CDATA[5 I have assigned you the same number of days as the years of their sin. So for 390 days you will bear the sin of the house of Israe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再者，你满了这些日子，还要向右侧卧，担当犹大家的罪孽。我给你定规侧卧四十日，一日顶一年。
]]></a:t>
            </a:r>
            <a:r>
              <a:rPr lang="en-US" sz="2400" spc="0" u="none">
                <a:solidFill>
                  <a:srgbClr val="000000">
                    <a:alpha val="100.00%"/>
                  </a:srgbClr>
                </a:solidFill>
                <a:latin typeface="Calibri"/>
              </a:rPr>
              <a:t><![CDATA[7 你要露出膀臂，面向被困的耶路撒冷，说预言攻击这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After you have finished this, lie down again, this time on your right side, and bear the sin of the house of Judah. I have assigned you 40 days, a day for each year.
]]></a:t>
            </a:r>
            <a:r>
              <a:rPr lang="en-US" sz="1800" spc="0" u="none">
                <a:solidFill>
                  <a:srgbClr val="000000">
                    <a:alpha val="100.00%"/>
                  </a:srgbClr>
                </a:solidFill>
                <a:latin typeface="Calibri"/>
              </a:rPr>
              <a:t><![CDATA[7 Turn your face toward the siege of Jerusalem and with bared arm prophesy against h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我用绳索捆绑你，使你不能辗转，直等你满了困城的日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I will tie you up with ropes so that you cannot turn from one side to the other until you have finished the days of your sieg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祷告的姿态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osture of Prayer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啊，我到你面前
]]></a:t>
            </a:r>
            <a:r>
              <a:rPr lang="en-US" b="1" sz="3200" spc="0" u="none">
                <a:solidFill>
                  <a:srgbClr val="663300">
                    <a:alpha val="100.00%"/>
                  </a:srgbClr>
                </a:solidFill>
                <a:latin typeface="Calibri"/>
              </a:rPr>
              <a:t><![CDATA[Lord, I Come Before Your Thr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能不能
]]></a:t>
            </a:r>
            <a:r>
              <a:rPr lang="en-US" b="1" sz="3200" spc="0" u="none">
                <a:solidFill>
                  <a:srgbClr val="663300">
                    <a:alpha val="100.00%"/>
                  </a:srgbClr>
                </a:solidFill>
                <a:latin typeface="Calibri"/>
              </a:rPr>
              <a:t><![CDATA[Let Me St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5: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的诗，交与伶长。用吹的乐器。）耶和华阿，求你留心听我的言语，顾念我的心思。
]]></a:t>
            </a:r>
            <a:r>
              <a:rPr lang="en-US" sz="2400" spc="0" u="none">
                <a:solidFill>
                  <a:srgbClr val="000000">
                    <a:alpha val="100.00%"/>
                  </a:srgbClr>
                </a:solidFill>
                <a:latin typeface="Calibri"/>
              </a:rPr>
              <a:t><![CDATA[2 我的王我的神阿，求你垂听我呼求的声音。因为我向你祈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Give ear to my words, O Lord , consider my sighing.
]]></a:t>
            </a:r>
            <a:r>
              <a:rPr lang="en-US" sz="1800" spc="0" u="none">
                <a:solidFill>
                  <a:srgbClr val="000000">
                    <a:alpha val="100.00%"/>
                  </a:srgbClr>
                </a:solidFill>
                <a:latin typeface="Calibri"/>
              </a:rPr>
              <a:t><![CDATA[2 Listen to my cry for help, my King and my God, for to you I pra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耶和华阿，早晨你必听我的声音。早晨我必向你陈明我的心意，并要儆醒。
]]></a:t>
            </a:r>
            <a:r>
              <a:rPr lang="en-US" sz="2400" spc="0" u="none">
                <a:solidFill>
                  <a:srgbClr val="000000">
                    <a:alpha val="100.00%"/>
                  </a:srgbClr>
                </a:solidFill>
                <a:latin typeface="Calibri"/>
              </a:rPr>
              <a:t><![CDATA[4 因为你不是喜悦恶事的神。恶人不能与你同居。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In the morning, O Lord , you hear my voice; in the morning I lay my requests before you and wait in expectation.
]]></a:t>
            </a:r>
            <a:r>
              <a:rPr lang="en-US" sz="1800" spc="0" u="none">
                <a:solidFill>
                  <a:srgbClr val="000000">
                    <a:alpha val="100.00%"/>
                  </a:srgbClr>
                </a:solidFill>
                <a:latin typeface="Calibri"/>
              </a:rPr>
              <a:t><![CDATA[4 You are not a God who takes pleasure in evil; with you the wicked cannot dwel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狂傲人不能站在你眼前。凡作孽的，都是你所恨恶的。
]]></a:t>
            </a:r>
            <a:r>
              <a:rPr lang="en-US" sz="2400" spc="0" u="none">
                <a:solidFill>
                  <a:srgbClr val="000000">
                    <a:alpha val="100.00%"/>
                  </a:srgbClr>
                </a:solidFill>
                <a:latin typeface="Calibri"/>
              </a:rPr>
              <a:t><![CDATA[6 说谎言的，你必灭绝。好流人血弄诡诈的，都为耶和华所憎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 arrogant cannot stand in your presence; you hate all who do wrong.
]]></a:t>
            </a:r>
            <a:r>
              <a:rPr lang="en-US" sz="1800" spc="0" u="none">
                <a:solidFill>
                  <a:srgbClr val="000000">
                    <a:alpha val="100.00%"/>
                  </a:srgbClr>
                </a:solidFill>
                <a:latin typeface="Calibri"/>
              </a:rPr>
              <a:t><![CDATA[6 You destroy those who tell lies; bloodthirsty and deceitful men the Lord abho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至于我，我必凭你丰盛的慈爱进入你的居所。我必存敬畏你的心向你的圣殿下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I, by your great mercy, will come into your house; in reverence will I bow down toward your holy temp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57">
  <a:themeElements>
    <a:clrScheme name="Theme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0">
  <a:themeElements>
    <a:clrScheme name="Theme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00">
  <a:themeElements>
    <a:clrScheme name="Theme10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0">
  <a:themeElements>
    <a:clrScheme name="Theme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2025-01-20T18:51:47Z</dcterms:created>
  <dcterms:modified xsi:type="dcterms:W3CDTF">2025-01-20T18:51:47Z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