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8324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8324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8324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8324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2月2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9-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此，我们自从听见的日子，也就为你们不住地祷告祈求，愿你们在一切属灵的智慧悟性上，满心知道神的旨意。
]]></a:t>
            </a:r>
            <a:r>
              <a:rPr lang="en-US" sz="2400" spc="0" u="none">
                <a:solidFill>
                  <a:srgbClr val="000000">
                    <a:alpha val="100.00%"/>
                  </a:srgbClr>
                </a:solidFill>
                <a:latin typeface="Calibri"/>
              </a:rPr>
              <a:t><![CDATA[10 好叫你们行事为人对得起主，凡事蒙他喜悦，在一切善事上结果子，渐渐地多知道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is reason, since the day we heard about you, we have not stopped praying for you and asking God to fill you with the knowledge of his will through all spiritual wisdom and understanding.
]]></a:t>
            </a:r>
            <a:r>
              <a:rPr lang="en-US" sz="1800" spc="0" u="none">
                <a:solidFill>
                  <a:srgbClr val="000000">
                    <a:alpha val="100.00%"/>
                  </a:srgbClr>
                </a:solidFill>
                <a:latin typeface="Calibri"/>
              </a:rPr>
              <a:t><![CDATA[10 And we pray this in order that you may live a life worthy of the Lord and may please him in every way: bearing fruit in every good work, growing in the knowledge of G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照他荣耀的权能，得以在各样的力上加力，好叫你们凡事欢欢喜喜地忍耐宽容。
]]></a:t>
            </a:r>
            <a:r>
              <a:rPr lang="en-US" sz="2400" spc="0" u="none">
                <a:solidFill>
                  <a:srgbClr val="000000">
                    <a:alpha val="100.00%"/>
                  </a:srgbClr>
                </a:solidFill>
                <a:latin typeface="Calibri"/>
              </a:rPr>
              <a:t><![CDATA[12 又感谢父，叫我们能与众圣徒在光明中同得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eing strengthened with all power according to his glorious might so that you may have great endurance and patience, and joyfully
]]></a:t>
            </a:r>
            <a:r>
              <a:rPr lang="en-US" sz="1800" spc="0" u="none">
                <a:solidFill>
                  <a:srgbClr val="000000">
                    <a:alpha val="100.00%"/>
                  </a:srgbClr>
                </a:solidFill>
                <a:latin typeface="Calibri"/>
              </a:rPr>
              <a:t><![CDATA[12 giving thanks to the Father, who has qualified you to share in the inheritance of the saints in the kingdom of ligh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他救了我们脱离黑暗的权势，把我们迁到他爱子的国里。
]]></a:t>
            </a:r>
            <a:r>
              <a:rPr lang="en-US" sz="2400" spc="0" u="none">
                <a:solidFill>
                  <a:srgbClr val="000000">
                    <a:alpha val="100.00%"/>
                  </a:srgbClr>
                </a:solidFill>
                <a:latin typeface="Calibri"/>
              </a:rPr>
              <a:t><![CDATA[14 我们在爱子里得蒙救赎，罪过得以赦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For he has rescued us from the dominion of darkness and brought us into the kingdom of the Son he loves,
]]></a:t>
            </a:r>
            <a:r>
              <a:rPr lang="en-US" sz="1800" spc="0" u="none">
                <a:solidFill>
                  <a:srgbClr val="000000">
                    <a:alpha val="100.00%"/>
                  </a:srgbClr>
                </a:solidFill>
                <a:latin typeface="Calibri"/>
              </a:rPr>
              <a:t><![CDATA[14 in whom we have redemption, the forgiveness of si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保罗的祷告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ul’s Pray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每一天我需要你
]]></a:t>
            </a:r>
            <a:r>
              <a:rPr lang="en-US" b="1" sz="3200" spc="0" u="none">
                <a:solidFill>
                  <a:srgbClr val="663300">
                    <a:alpha val="100.00%"/>
                  </a:srgbClr>
                </a:solidFill>
                <a:latin typeface="Calibri"/>
              </a:rPr>
              <a:t><![CDATA[I Need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4:14-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我们既然有一位已经升入高天尊荣的大祭司，就是神的儿子耶稣，便当持定所承认的道。
]]></a:t>
            </a:r>
            <a:r>
              <a:rPr lang="en-US" sz="2400" spc="0" u="none">
                <a:solidFill>
                  <a:srgbClr val="000000">
                    <a:alpha val="100.00%"/>
                  </a:srgbClr>
                </a:solidFill>
                <a:latin typeface="Calibri"/>
              </a:rPr>
              <a:t><![CDATA[15 因我们的大祭司，并非不能体恤我们的软弱。他也曾凡事受过试探，与我们一样。只是他没有犯罪。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Therefore, since we have a great high priest who has gone through the heavens, Jesus the Son of God, let us hold firmly to the faith we profess.
]]></a:t>
            </a:r>
            <a:r>
              <a:rPr lang="en-US" sz="1800" spc="0" u="none">
                <a:solidFill>
                  <a:srgbClr val="000000">
                    <a:alpha val="100.00%"/>
                  </a:srgbClr>
                </a:solidFill>
                <a:latin typeface="Calibri"/>
              </a:rPr>
              <a:t><![CDATA[15 For we do not have a high priest who is unable to sympathize with our weaknesses, but we have one who has been tempted in every way, just as we are--yet was without s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所以我们只管坦然无惧地，来到施恩的宝座前，为要得怜恤，蒙恩惠作随时的帮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us then approach the throne of grace with confidence, so that we may receive mercy and find grace to help us in our time of ne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2025-02-17T18:16:09Z</dcterms:created>
  <dcterms:modified xsi:type="dcterms:W3CDTF">2025-02-17T18:16:09Z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