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066574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066574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066574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066575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3月1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2:4-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我说这话，免得有人用花言巧语迷惑你们。
]]></a:t>
            </a:r>
            <a:r>
              <a:rPr lang="en-US" sz="2400" spc="0" u="none">
                <a:solidFill>
                  <a:srgbClr val="000000">
                    <a:alpha val="100.00%"/>
                  </a:srgbClr>
                </a:solidFill>
                <a:latin typeface="Calibri"/>
              </a:rPr>
              <a:t><![CDATA[5 我身子虽与你们相离，心却与你们同在，见你们循规蹈矩，信基督的心也坚固，我就欢喜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I tell you this so that no one may deceive you by fine-sounding arguments.
]]></a:t>
            </a:r>
            <a:r>
              <a:rPr lang="en-US" sz="1800" spc="0" u="none">
                <a:solidFill>
                  <a:srgbClr val="000000">
                    <a:alpha val="100.00%"/>
                  </a:srgbClr>
                </a:solidFill>
                <a:latin typeface="Calibri"/>
              </a:rPr>
              <a:t><![CDATA[5 For though I am absent from you in body, I am present with you in spirit and delight to see how orderly you are and how firm your faith in Christ i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你们既然接受了主基督耶稣，就当遵他而行。
]]></a:t>
            </a:r>
            <a:r>
              <a:rPr lang="en-US" sz="2400" spc="0" u="none">
                <a:solidFill>
                  <a:srgbClr val="000000">
                    <a:alpha val="100.00%"/>
                  </a:srgbClr>
                </a:solidFill>
                <a:latin typeface="Calibri"/>
              </a:rPr>
              <a:t><![CDATA[7 在他里面生根建造，信心坚固，正如你们所领的教训，感谢的心也更增长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So then, just as you received Christ Jesus as Lord, continue to live in him,
]]></a:t>
            </a:r>
            <a:r>
              <a:rPr lang="en-US" sz="1800" spc="0" u="none">
                <a:solidFill>
                  <a:srgbClr val="000000">
                    <a:alpha val="100.00%"/>
                  </a:srgbClr>
                </a:solidFill>
                <a:latin typeface="Calibri"/>
              </a:rPr>
              <a:t><![CDATA[7 rooted and built up in him, strengthened in the faith as you were taught, and overflowing with thankfulnes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你们要谨慎，恐怕有人用他的理学，和虚空的妄言，不照着基督，乃照人间的遗传，和世上的小学，就把你们掳去。
]]></a:t>
            </a:r>
            <a:r>
              <a:rPr lang="en-US" sz="2400" spc="0" u="none">
                <a:solidFill>
                  <a:srgbClr val="000000">
                    <a:alpha val="100.00%"/>
                  </a:srgbClr>
                </a:solidFill>
                <a:latin typeface="Calibri"/>
              </a:rPr>
              <a:t><![CDATA[9 因为神本性一切的丰盛，都有形有体的居住在基督里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See to it that no one takes you captive through hollow and deceptive philosophy, which depends on human tradition and the basic principles of this world rather than on Christ.
]]></a:t>
            </a:r>
            <a:r>
              <a:rPr lang="en-US" sz="1800" spc="0" u="none">
                <a:solidFill>
                  <a:srgbClr val="000000">
                    <a:alpha val="100.00%"/>
                  </a:srgbClr>
                </a:solidFill>
                <a:latin typeface="Calibri"/>
              </a:rPr>
              <a:t><![CDATA[9 For in Christ all the fullness of the Deity lives in bodily for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你们在他里面也得了丰盛。他是各样执政掌权者的元首。
]]></a:t>
            </a:r>
            <a:r>
              <a:rPr lang="en-US" sz="2400" spc="0" u="none">
                <a:solidFill>
                  <a:srgbClr val="000000">
                    <a:alpha val="100.00%"/>
                  </a:srgbClr>
                </a:solidFill>
                <a:latin typeface="Calibri"/>
              </a:rPr>
              <a:t><![CDATA[11 你们在他里面，也受了不是人手所行的割礼，乃是基督使你们脱去肉体情欲的割礼。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and you have been given fullness in Christ, who is the head over every power and authority.
]]></a:t>
            </a:r>
            <a:r>
              <a:rPr lang="en-US" sz="1800" spc="0" u="none">
                <a:solidFill>
                  <a:srgbClr val="000000">
                    <a:alpha val="100.00%"/>
                  </a:srgbClr>
                </a:solidFill>
                <a:latin typeface="Calibri"/>
              </a:rPr>
              <a:t><![CDATA[11 In him you were also circumcised, in the putting off of the sinful nature, not with a circumcision done by the hands of men but with the circumcision done by Chris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你们既受洗与他一同埋葬，也就在此与他一同复活。都因信那叫他从死里复活神的功用。
]]></a:t>
            </a:r>
            <a:r>
              <a:rPr lang="en-US" sz="2400" spc="0" u="none">
                <a:solidFill>
                  <a:srgbClr val="000000">
                    <a:alpha val="100.00%"/>
                  </a:srgbClr>
                </a:solidFill>
                <a:latin typeface="Calibri"/>
              </a:rPr>
              <a:t><![CDATA[13 你们从前在过犯，和未受割礼的肉体中死了，神赦免了你们（或作我们）一切过犯，便叫你们与基督一同活过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having been buried with him in baptism and raised with him through your faith in the power of God, who raised him from the dead.
]]></a:t>
            </a:r>
            <a:r>
              <a:rPr lang="en-US" sz="1800" spc="0" u="none">
                <a:solidFill>
                  <a:srgbClr val="000000">
                    <a:alpha val="100.00%"/>
                  </a:srgbClr>
                </a:solidFill>
                <a:latin typeface="Calibri"/>
              </a:rPr>
              <a:t><![CDATA[13 When you were dead in your sins and in the uncircumcision of your sinful nature, God made you alive with Christ. He forgave us all our si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又涂抹了在律例上所写，攻击我们有碍于我们的字据，把它撤去，钉在十字架上。
]]></a:t>
            </a:r>
            <a:r>
              <a:rPr lang="en-US" sz="2400" spc="0" u="none">
                <a:solidFill>
                  <a:srgbClr val="000000">
                    <a:alpha val="100.00%"/>
                  </a:srgbClr>
                </a:solidFill>
                <a:latin typeface="Calibri"/>
              </a:rPr>
              <a:t><![CDATA[15 既将一切执政的掌权的掳来，明显给众人看，就仗着十字架夸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having canceled the written code, with its regulations, that was against us and that stood opposed to us; he took it away, nailing it to the cross.
]]></a:t>
            </a:r>
            <a:r>
              <a:rPr lang="en-US" sz="1800" spc="0" u="none">
                <a:solidFill>
                  <a:srgbClr val="000000">
                    <a:alpha val="100.00%"/>
                  </a:srgbClr>
                </a:solidFill>
                <a:latin typeface="Calibri"/>
              </a:rPr>
              <a:t><![CDATA[15 And having disarmed the powers and authorities, he made a public spectacle of them, triumphing over them by the cros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所以不拘在饮食上，或节期，月朔，安息日，都不可让人论断你们。
]]></a:t>
            </a:r>
            <a:r>
              <a:rPr lang="en-US" sz="2400" spc="0" u="none">
                <a:solidFill>
                  <a:srgbClr val="000000">
                    <a:alpha val="100.00%"/>
                  </a:srgbClr>
                </a:solidFill>
                <a:latin typeface="Calibri"/>
              </a:rPr>
              <a:t><![CDATA[17 这些原是后事的影儿。那形体却是基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Therefore do not let anyone judge you by what you eat or drink, or with regard to a religious festival, a New Moon celebration or a Sabbath day.
]]></a:t>
            </a:r>
            <a:r>
              <a:rPr lang="en-US" sz="1800" spc="0" u="none">
                <a:solidFill>
                  <a:srgbClr val="000000">
                    <a:alpha val="100.00%"/>
                  </a:srgbClr>
                </a:solidFill>
                <a:latin typeface="Calibri"/>
              </a:rPr>
              <a:t><![CDATA[17 These are a shadow of the things that were to come; the reality, however, is found in Chris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不可让人因着故意谦虚，和敬拜天使，就夺去你们的奖赏。这等人拘泥在所见过的，（有古卷作这等人窥察所没有见过的）随着自己的欲心，无故地自高自大，
]]></a:t>
            </a:r>
            <a:r>
              <a:rPr lang="en-US" sz="2400" spc="0" u="none">
                <a:solidFill>
                  <a:srgbClr val="000000">
                    <a:alpha val="100.00%"/>
                  </a:srgbClr>
                </a:solidFill>
                <a:latin typeface="Calibri"/>
              </a:rPr>
              <a:t><![CDATA[19 不持定元首，全身既然靠着他，筋节得以相助联络，就因神大得长进。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Do not let anyone who delights in false humility and the worship of angels disqualify you for the prize. Such a person goes into great detail about what he has seen, and his unspiritual mind puffs him up with idle notions.
]]></a:t>
            </a:r>
            <a:r>
              <a:rPr lang="en-US" sz="1800" spc="0" u="none">
                <a:solidFill>
                  <a:srgbClr val="000000">
                    <a:alpha val="100.00%"/>
                  </a:srgbClr>
                </a:solidFill>
                <a:latin typeface="Calibri"/>
              </a:rPr>
              <a:t><![CDATA[19 He has lost connection with the Head, from whom the whole body, supported and held together by its ligaments and sinews, grows as God causes it to grow.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你们若是与基督同死，脱离了世上的小学，为什么仍像在世俗中活着，服从那不可拿，不可尝，不可摸，等类的规条呢？
]]></a:t>
            </a:r>
            <a:r>
              <a:rPr lang="en-US" sz="2400" spc="0" u="none">
                <a:solidFill>
                  <a:srgbClr val="000000">
                    <a:alpha val="100.00%"/>
                  </a:srgbClr>
                </a:solidFill>
                <a:latin typeface="Calibri"/>
              </a:rPr>
              <a:t><![CDATA[21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Since you died with Christ to the basic principles of this world, why, as though you still belonged to it, do you submit to its rules:
]]></a:t>
            </a:r>
            <a:r>
              <a:rPr lang="en-US" sz="1800" spc="0" u="none">
                <a:solidFill>
                  <a:srgbClr val="000000">
                    <a:alpha val="100.00%"/>
                  </a:srgbClr>
                </a:solidFill>
                <a:latin typeface="Calibri"/>
              </a:rPr>
              <a:t><![CDATA[21 Do not handle! Do not taste! Do not touc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世界之光
]]></a:t>
            </a:r>
            <a:r>
              <a:rPr lang="en-US" b="1" sz="3200" spc="0" u="none">
                <a:solidFill>
                  <a:srgbClr val="663300">
                    <a:alpha val="100.00%"/>
                  </a:srgbClr>
                </a:solidFill>
                <a:latin typeface="Calibri"/>
              </a:rPr>
              <a:t><![CDATA[Light of the Wor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这都是照人所吩咐所教导的。说到这一切正用的时候就都败坏了。
]]></a:t>
            </a:r>
            <a:r>
              <a:rPr lang="en-US" sz="2400" spc="0" u="none">
                <a:solidFill>
                  <a:srgbClr val="000000">
                    <a:alpha val="100.00%"/>
                  </a:srgbClr>
                </a:solidFill>
                <a:latin typeface="Calibri"/>
              </a:rPr>
              <a:t><![CDATA[23 这些规条，使人徒有智慧之名，用私意崇拜，自表谦卑，苦待己身，其实在克制肉体的情欲上，是毫无功效。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These are all destined to perish with use, because they are based on human commands and teachings.
]]></a:t>
            </a:r>
            <a:r>
              <a:rPr lang="en-US" sz="1800" spc="0" u="none">
                <a:solidFill>
                  <a:srgbClr val="000000">
                    <a:alpha val="100.00%"/>
                  </a:srgbClr>
                </a:solidFill>
                <a:latin typeface="Calibri"/>
              </a:rPr>
              <a:t><![CDATA[23 Such regulations indeed have an appearance of wisdom, with their self-imposed worship, their false humility and their harsh treatment of the body, but they lack any value in restraining sensual indulgenc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保护自己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rotect Yourself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充满在这里
]]></a:t>
            </a:r>
            <a:r>
              <a:rPr lang="en-US" b="1" sz="3200" spc="0" u="none">
                <a:solidFill>
                  <a:srgbClr val="663300">
                    <a:alpha val="100.00%"/>
                  </a:srgbClr>
                </a:solidFill>
                <a:latin typeface="Calibri"/>
              </a:rPr>
              <a:t><![CDATA[Fill This Pl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John 約翰一書
1:5-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神就是光，在他毫无黑暗。这是我们从主所听见，又报给你们的信息。
]]></a:t>
            </a:r>
            <a:r>
              <a:rPr lang="en-US" sz="2400" spc="0" u="none">
                <a:solidFill>
                  <a:srgbClr val="000000">
                    <a:alpha val="100.00%"/>
                  </a:srgbClr>
                </a:solidFill>
                <a:latin typeface="Calibri"/>
              </a:rPr>
              <a:t><![CDATA[6 我们若说是与神相交，却仍在黑暗里行，就是说谎话，不行真理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is is the message we have heard from him and declare to you: God is light; in him there is no darkness at all.
]]></a:t>
            </a:r>
            <a:r>
              <a:rPr lang="en-US" sz="1800" spc="0" u="none">
                <a:solidFill>
                  <a:srgbClr val="000000">
                    <a:alpha val="100.00%"/>
                  </a:srgbClr>
                </a:solidFill>
                <a:latin typeface="Calibri"/>
              </a:rPr>
              <a:t><![CDATA[6 If we claim to have fellowship with him yet walk in the darkness, we lie and do not live by the trut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们若在光明中行，如同神在光明中，就彼此相交，他儿子耶稣的血也洗净我们一切的罪。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ut if we walk in the light, as he is in the light, we have fellowship with one another, and the blood of Jesus, his Son, purifies us from all s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心你要称颂耶和华
]]></a:t>
            </a:r>
            <a:r>
              <a:rPr lang="en-US" b="1" sz="3200" spc="0" u="none">
                <a:solidFill>
                  <a:srgbClr val="663300">
                    <a:alpha val="100.00%"/>
                  </a:srgbClr>
                </a:solidFill>
                <a:latin typeface="Calibri"/>
              </a:rPr>
              <a:t><![CDATA[Praise the Lord, O My Sou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16">
  <a:themeElements>
    <a:clrScheme name="Theme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3">
  <a:themeElements>
    <a:clrScheme name="Theme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
  <a:themeElements>
    <a:clrScheme name="Theme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4">
  <a:themeElements>
    <a:clrScheme name="Theme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2025-03-10T23:31:13Z</dcterms:created>
  <dcterms:modified xsi:type="dcterms:W3CDTF">2025-03-10T23:31:13Z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