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slide" Target="slides/slide20.xml"/>
  <Relationship Id="rId26" Type="http://schemas.openxmlformats.org/officeDocument/2006/relationships/slide" Target="slides/slide21.xml"/>
  <Relationship Id="rId27" Type="http://schemas.openxmlformats.org/officeDocument/2006/relationships/slide" Target="slides/slide22.xml"/>
  <Relationship Id="rId28" Type="http://schemas.openxmlformats.org/officeDocument/2006/relationships/slide" Target="slides/slide23.xml"/>
  <Relationship Id="rId29" Type="http://schemas.openxmlformats.org/officeDocument/2006/relationships/slide" Target="slides/slide24.xml"/>
  <Relationship Id="rId30" Type="http://schemas.openxmlformats.org/officeDocument/2006/relationships/slide" Target="slides/slide25.xml"/>
  <Relationship Id="rId31" Type="http://schemas.openxmlformats.org/officeDocument/2006/relationships/presProps" Target="presProps.xml"/>
  <Relationship Id="rId32" Type="http://schemas.openxmlformats.org/officeDocument/2006/relationships/viewProps" Target="viewProps.xml"/>
  <Relationship Id="rId33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3133166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3133166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3133166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31331667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5年03月23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我的神我要敬拜你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My Lord, I Worship You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olossians 歌羅西書
3:1-11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所以你们若真与基督一同复活，就当求在上面的事。那里有基督坐在神的右边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你们要思念上面的事，不要思念地上的事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Since, then, you have been raised with Christ, set your hearts on things above, where Christ is seated at the right hand of God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Set your minds on things above, not on earthly things.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因为你们已经死了，你们的生命与基督一同藏在神里面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基督是我们的生命，他显现的时候，你们也要与他一同显现在荣耀里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For you died, and your life is now hidden with Christ in God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When Christ, who is your life, appears, then you also will appear with him in glory.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所以要治死你们在地上的肢体。就如淫乱，污秽，邪情，恶欲，和贪婪，贪婪就与拜偶像一样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因这些事，神的忿怒必临到那悖逆之子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Put to death, therefore, whatever belongs to your earthly nature: sexual immorality, impurity, lust, evil desires and greed, which is idolatry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Because of these, the wrath of God is coming.
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当你们在这些事中活着的时候，也曾这样行过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但现在你们要弃绝这一切的事，以及恼恨，忿怒，恶毒，（或作阴毒）毁谤，并口中污秽的言语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You used to walk in these ways, in the life you once lived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But now you must rid yourselves of all such things as these: anger, rage, malice, slander, and filthy language from your lips.
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不要彼此说谎，因你们已经脱去旧人和旧人的行为，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穿上了新人。这新人在知识上渐渐更新，正如造他主的形像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Do not lie to each other, since you have taken off your old self with its practices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and have put on the new self, which is being renewed in knowledge in the image of its Creator.
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1 在此并不分希利尼人，犹太人，受割礼的，未受割礼的，化外人，西古提人，为奴的，自主的，惟有基督是包括一切，又住在各人之内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1 Here there is no Greek or Jew, circumcised or uncircumcised, barbarian, Scythian, slave or free, but Christ is all, and is in all.
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追随基督：将罪治死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王牧师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你坐著為王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You sit on the Throne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主祢是我力量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You Are My Strength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salms 詩篇
118:14-16
Psalms 詩篇
118:20-21
Psalms 詩篇
118:28-29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4 耶和华是我的力量，是我的诗歌。他也成了我的拯救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5 在义人的帐棚里，有欢呼拯救的声音。耶和华的右手施展大能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4 The Lord is my strength and my song; he has become my salvation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5 Shouts of joy and victory resound in the tents of the righteous: "The Lord 's right hand has done mighty things!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6 耶和华的右手高举。耶和华的右手施展大能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6 The Lord 's right hand is lifted high; the Lord 's right hand has done mighty things!"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 这是耶和华的门。义人要进去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1 我要称谢你，因为你已经应允我，又成了我的拯救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 This is the gate of the Lord through which the righteous may enter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1 I will give you thanks, for you answered me; you have become my salvation.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8 你是我的神，我要称谢你。你是我的神，我要尊崇你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9 你们要称谢耶和华，因他本为善。他的慈爱永远长存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8 You are my God, and I will give you thanks; you are my God, and I will exalt you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9 Give thanks to the Lord , for he is good; his love endures forever.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8">
  <a:themeElements>
    <a:clrScheme name="Theme9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51">
  <a:themeElements>
    <a:clrScheme name="Theme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53">
  <a:themeElements>
    <a:clrScheme name="Theme5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37">
  <a:themeElements>
    <a:clrScheme name="Theme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2025-03-18T16:29:51Z</dcterms:created>
  <dcterms:modified xsi:type="dcterms:W3CDTF">2025-03-18T16:29:51Z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