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159061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159061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159061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159061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3月3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就好像我凡事都叫众人喜欢，不求自己的益处，只求众人的益处，叫他们得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even as I try to please everybody in every way. For I am not seeking my own good but the good of many, so that they may be sav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生命献给你
]]></a:t>
            </a:r>
            <a:r>
              <a:rPr lang="en-US" b="1" sz="3200" spc="0" u="none">
                <a:solidFill>
                  <a:srgbClr val="663300">
                    <a:alpha val="100.00%"/>
                  </a:srgbClr>
                </a:solidFill>
                <a:latin typeface="Calibri"/>
              </a:rP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3:12-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所以你们既是神的选民，圣洁蒙爱的人，就要存（原文作穿下同）怜悯，恩慈，谦虚，温柔，忍耐的心。
]]></a:t>
            </a:r>
            <a:r>
              <a:rPr lang="en-US" sz="2400" spc="0" u="none">
                <a:solidFill>
                  <a:srgbClr val="000000">
                    <a:alpha val="100.00%"/>
                  </a:srgbClr>
                </a:solidFill>
                <a:latin typeface="Calibri"/>
              </a:rPr>
              <a:t><![CDATA[13 倘若这人与那人有嫌隙，总要彼此包容，彼此饶恕。主怎样饶恕了你们，你们也要怎样饶恕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Therefore, as God's chosen people, holy and dearly loved, clothe yourselves with compassion, kindness, humility, gentleness and patience.
]]></a:t>
            </a:r>
            <a:r>
              <a:rPr lang="en-US" sz="1800" spc="0" u="none">
                <a:solidFill>
                  <a:srgbClr val="000000">
                    <a:alpha val="100.00%"/>
                  </a:srgbClr>
                </a:solidFill>
                <a:latin typeface="Calibri"/>
              </a:rPr>
              <a:t><![CDATA[13 Bear with each other and forgive whatever grievances you may have against one another. Forgive as the Lord forgave you.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在这一切之外，要存着爱心。爱心就是联络全德的。
]]></a:t>
            </a:r>
            <a:r>
              <a:rPr lang="en-US" sz="2400" spc="0" u="none">
                <a:solidFill>
                  <a:srgbClr val="000000">
                    <a:alpha val="100.00%"/>
                  </a:srgbClr>
                </a:solidFill>
                <a:latin typeface="Calibri"/>
              </a:rPr>
              <a:t><![CDATA[15 又要叫基督的平安在你们心里作主。你们也为此蒙召，归为一体。且要存感谢的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And over all these virtues put on love, which binds them all together in perfect unity.
]]></a:t>
            </a:r>
            <a:r>
              <a:rPr lang="en-US" sz="1800" spc="0" u="none">
                <a:solidFill>
                  <a:srgbClr val="000000">
                    <a:alpha val="100.00%"/>
                  </a:srgbClr>
                </a:solidFill>
                <a:latin typeface="Calibri"/>
              </a:rPr>
              <a:t><![CDATA[15 Let the peace of Christ rule in your hearts, since as members of one body you were called to peace. And be thankfu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当用各样的智慧，把基督的道理，丰丰富富的存在心里，（或作当把基督的道理丰丰富富的存在心里以各样的智慧）用诗章，颂词，灵歌，彼此教导，互相劝戒，心被恩感歌颂神。
]]></a:t>
            </a:r>
            <a:r>
              <a:rPr lang="en-US" sz="2400" spc="0" u="none">
                <a:solidFill>
                  <a:srgbClr val="000000">
                    <a:alpha val="100.00%"/>
                  </a:srgbClr>
                </a:solidFill>
                <a:latin typeface="Calibri"/>
              </a:rPr>
              <a:t><![CDATA[17 无论作什么，或说话，或行事，都要奉主耶稣的名，借着他感谢父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Let the word of Christ dwell in you richly as you teach and admonish one another with all wisdom, and as you sing psalms, hymns and spiritual songs with gratitude in your hearts to God.
]]></a:t>
            </a:r>
            <a:r>
              <a:rPr lang="en-US" sz="1800" spc="0" u="none">
                <a:solidFill>
                  <a:srgbClr val="000000">
                    <a:alpha val="100.00%"/>
                  </a:srgbClr>
                </a:solidFill>
                <a:latin typeface="Calibri"/>
              </a:rPr>
              <a:t><![CDATA[17 And whatever you do, whether in word or deed, do it all in the name of the Lord Jesus, giving thanks to God the Father through hi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追随基督：穿上新人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ut on the New"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成為我異象
]]></a:t>
            </a:r>
            <a:r>
              <a:rPr lang="en-US" b="1" sz="3200" spc="0" u="none">
                <a:solidFill>
                  <a:srgbClr val="663300">
                    <a:alpha val="100.00%"/>
                  </a:srgbClr>
                </a:solidFill>
                <a:latin typeface="Calibri"/>
              </a:rPr>
              <a:t><![CDATA[331, Be Thou My Vi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中相遇
]]></a:t>
            </a:r>
            <a:r>
              <a:rPr lang="en-US" b="1" sz="3200" spc="0" u="none">
                <a:solidFill>
                  <a:srgbClr val="663300">
                    <a:alpha val="100.00%"/>
                  </a:srgbClr>
                </a:solidFill>
                <a:latin typeface="Calibri"/>
              </a:rPr>
              <a:t><![CDATA[See You Face to F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Corinthians 歌林多前書
10:23-3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凡事都可行。但不都有益处。凡事都可行。但不都造就人。
]]></a:t>
            </a:r>
            <a:r>
              <a:rPr lang="en-US" sz="2400" spc="0" u="none">
                <a:solidFill>
                  <a:srgbClr val="000000">
                    <a:alpha val="100.00%"/>
                  </a:srgbClr>
                </a:solidFill>
                <a:latin typeface="Calibri"/>
              </a:rPr>
              <a:t><![CDATA[24 无论何人，不要求自己的益处，乃要求别人的益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Everything is permissible--but not everything is beneficial. "Everything is permissible"--but not everything is constructive.
]]></a:t>
            </a:r>
            <a:r>
              <a:rPr lang="en-US" sz="1800" spc="0" u="none">
                <a:solidFill>
                  <a:srgbClr val="000000">
                    <a:alpha val="100.00%"/>
                  </a:srgbClr>
                </a:solidFill>
                <a:latin typeface="Calibri"/>
              </a:rPr>
              <a:t><![CDATA[24 Nobody should seek his own good, but the good of oth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凡市上所卖的，你们只管吃，不要为良心的缘故问什么话。
]]></a:t>
            </a:r>
            <a:r>
              <a:rPr lang="en-US" sz="2400" spc="0" u="none">
                <a:solidFill>
                  <a:srgbClr val="000000">
                    <a:alpha val="100.00%"/>
                  </a:srgbClr>
                </a:solidFill>
                <a:latin typeface="Calibri"/>
              </a:rPr>
              <a:t><![CDATA[26 因为地和其中所充满的，都属乎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Eat anything sold in the meat market without raising questions of conscience,
]]></a:t>
            </a:r>
            <a:r>
              <a:rPr lang="en-US" sz="1800" spc="0" u="none">
                <a:solidFill>
                  <a:srgbClr val="000000">
                    <a:alpha val="100.00%"/>
                  </a:srgbClr>
                </a:solidFill>
                <a:latin typeface="Calibri"/>
              </a:rPr>
              <a:t><![CDATA[26 for, "The earth is the Lord's, and everything in i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倘有一个不信的人请你们赴席，你们若愿意去，凡摆在你们面前的，只管吃，不要为良心的缘故问什么话。
]]></a:t>
            </a:r>
            <a:r>
              <a:rPr lang="en-US" sz="2400" spc="0" u="none">
                <a:solidFill>
                  <a:srgbClr val="000000">
                    <a:alpha val="100.00%"/>
                  </a:srgbClr>
                </a:solidFill>
                <a:latin typeface="Calibri"/>
              </a:rPr>
              <a:t><![CDATA[28 若有人对你们说，这是献过祭的物，就要为那告诉你们的人，并为良心的缘故，不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If some unbeliever invites you to a meal and you want to go, eat whatever is put before you without raising questions of conscience.
]]></a:t>
            </a:r>
            <a:r>
              <a:rPr lang="en-US" sz="1800" spc="0" u="none">
                <a:solidFill>
                  <a:srgbClr val="000000">
                    <a:alpha val="100.00%"/>
                  </a:srgbClr>
                </a:solidFill>
                <a:latin typeface="Calibri"/>
              </a:rPr>
              <a:t><![CDATA[28 But if anyone says to you, "This has been offered in sacrifice," then do not eat it, both for the sake of the man who told you and for conscience' sake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我说的良心，不是你的，乃是他的。我这自由，为什么被别人的良心论断呢？
]]></a:t>
            </a:r>
            <a:r>
              <a:rPr lang="en-US" sz="2400" spc="0" u="none">
                <a:solidFill>
                  <a:srgbClr val="000000">
                    <a:alpha val="100.00%"/>
                  </a:srgbClr>
                </a:solidFill>
                <a:latin typeface="Calibri"/>
              </a:rPr>
              <a:t><![CDATA[30 我若谢恩而吃，为什么因我谢恩的物被人毁谤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the other man's conscience, I mean, not yours. For why should my freedom be judged by another's conscience?
]]></a:t>
            </a:r>
            <a:r>
              <a:rPr lang="en-US" sz="1800" spc="0" u="none">
                <a:solidFill>
                  <a:srgbClr val="000000">
                    <a:alpha val="100.00%"/>
                  </a:srgbClr>
                </a:solidFill>
                <a:latin typeface="Calibri"/>
              </a:rPr>
              <a:t><![CDATA[30 If I take part in the meal with thankfulness, why am I denounced because of something I thank God fo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所以你们或吃或喝，无论作什么，都要为荣耀神而行。
]]></a:t>
            </a:r>
            <a:r>
              <a:rPr lang="en-US" sz="2400" spc="0" u="none">
                <a:solidFill>
                  <a:srgbClr val="000000">
                    <a:alpha val="100.00%"/>
                  </a:srgbClr>
                </a:solidFill>
                <a:latin typeface="Calibri"/>
              </a:rPr>
              <a:t><![CDATA[32 不拘是犹太人，是希利尼人，是神的教会，你们都不要使他跌倒。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So whether you eat or drink or whatever you do, do it all for the glory of God.
]]></a:t>
            </a:r>
            <a:r>
              <a:rPr lang="en-US" sz="1800" spc="0" u="none">
                <a:solidFill>
                  <a:srgbClr val="000000">
                    <a:alpha val="100.00%"/>
                  </a:srgbClr>
                </a:solidFill>
                <a:latin typeface="Calibri"/>
              </a:rPr>
              <a:t><![CDATA[32 Do not cause anyone to stumble, whether Jews, Greeks or the church of God--
]]></a:t>
            </a:r>
          </a:p>
        </p:txBody>
      </p:sp>
    </p:spTree>
  </p:cSld>
  <p:clrMapOvr>
    <a:masterClrMapping/>
  </p:clrMapOvr>
</p:sld>
</file>

<file path=ppt/theme/theme1.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7">
  <a:themeElements>
    <a:clrScheme name="Theme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2025-03-21T16:25:39Z</dcterms:created>
  <dcterms:modified xsi:type="dcterms:W3CDTF">2025-03-21T16:25:39Z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