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slide" Target="slides/slide21.xml"/>
  <Relationship Id="rId27" Type="http://schemas.openxmlformats.org/officeDocument/2006/relationships/slide" Target="slides/slide22.xml"/>
  <Relationship Id="rId28" Type="http://schemas.openxmlformats.org/officeDocument/2006/relationships/slide" Target="slides/slide23.xml"/>
  <Relationship Id="rId29" Type="http://schemas.openxmlformats.org/officeDocument/2006/relationships/presProps" Target="presProps.xml"/>
  <Relationship Id="rId30" Type="http://schemas.openxmlformats.org/officeDocument/2006/relationships/viewProps" Target="viewProps.xml"/>
  <Relationship Id="rId31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3210741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3210741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3210741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3210741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5年04月06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olossians 歌羅西書
3:18-25
Colossians 歌羅西書
4:1-1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8 你们作妻子的，当顺服自己的丈夫，这在主里面是相宜的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9 你们作丈夫的，要爱你们的妻子，不可苦待她们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8 Wives, submit to your husbands, as is fitting in the Lord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9 Husbands, love your wives and do not be harsh with them.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 你们作儿女的，要凡事听从父母，因为这是主所喜悦的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1 你们作父亲的，不要惹儿女的气，恐怕他们失了志气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 Children, obey your parents in everything, for this pleases the Lord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1 Fathers, do not embitter your children, or they will become discouraged.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2 你们作仆人的，要凡事听从你们肉身的主人，不要只在眼前事奉，像是讨人喜欢的，总要存心诚实敬畏主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3 无论作什么，都要从心里作，像是给主作的，不是给人作的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2 Slaves, obey your earthly masters in everything; and do it, not only when their eye is on you and to win their favor, but with sincerity of heart and reverence for the Lord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3 Whatever you do, work at it with all your heart, as working for the Lord, not for men,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4 因你们知道从主那里，必得着基业为赏赐。你们所事奉的乃是主基督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5 那行不义的，必受不义的报应。主并不偏待人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4 since you know that you will receive an inheritance from the Lord as a reward. It is the Lord Christ you are serving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5 Anyone who does wrong will be repaid for his wrong, and there is no favoritism.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你们作主人的，要公公平平的待仆人，因为知道你们也有一位主在天上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Masters, provide your slaves with what is right and fair, because you know that you also have a Master in heaven.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追随基督：建立基督化家庭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ursue Christ at Home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我要向高山举目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Lift My Eyes Up To the Hills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每一天我需要你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I Need You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Hebrews 希伯來書
4:12-16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神的道是活泼的，是有功效的，比一切两刃的剑更快，甚至魂与灵，骨节与骨髓，都能刺入剖开，连心中的思念和主意，都能辨明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并且被造的，没有一样在他面前不显然的。原来万物，在那与我们有关系的主眼前，都是赤露敞开的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For the word of God is living and active. Sharper than any double-edged sword, it penetrates even to dividing soul and spirit, joints and marrow; it judges the thoughts and attitudes of the heart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Nothing in all creation is hidden from God's sight. Everything is uncovered and laid bare before the eyes of him to whom we must give account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4 我们既然有一位已经升入高天尊荣的大祭司，就是神的儿子耶稣，便当持定所承认的道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5 因我们的大祭司，并非不能体恤我们的软弱。他也曾凡事受过试探，与我们一样。只是他没有犯罪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4 Therefore, since we have a great high priest who has gone through the heavens, Jesus the Son of God, let us hold firmly to the faith we profess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5 For we do not have a high priest who is unable to sympathize with our weaknesses, but we have one who has been tempted in every way, just as we are--yet was without sin.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6 所以我们只管坦然无惧地，来到施恩的宝座前，为要得怜恤，蒙恩惠作随时的帮助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6 Let us then approach the throne of grace with confidence, so that we may receive mercy and find grace to help us in our time of need.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我要一心稱謝你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Lord, I Praise with All of My Heart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2">
  <a:themeElements>
    <a:clrScheme name="Theme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Theme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68">
  <a:themeElements>
    <a:clrScheme name="Theme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42">
  <a:themeElements>
    <a:clrScheme name="Theme4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23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2025-03-27T15:59:02Z</dcterms:created>
  <dcterms:modified xsi:type="dcterms:W3CDTF">2025-03-27T15:59:02Z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