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presProps" Target="presProps.xml"/>
  <Relationship Id="rId20" Type="http://schemas.openxmlformats.org/officeDocument/2006/relationships/viewProps" Target="viewProps.xml"/>
  <Relationship Id="rId21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3238911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3238911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3238912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3238912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5年04月20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/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/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/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大堂联合敬拜并有受洗仪式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大堂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34">
  <a:themeElements>
    <a:clrScheme name="Theme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56">
  <a:themeElements>
    <a:clrScheme name="Theme5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66">
  <a:themeElements>
    <a:clrScheme name="Theme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11">
  <a:themeElements>
    <a:clrScheme name="Theme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13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2025-03-30T22:14:05Z</dcterms:created>
  <dcterms:modified xsi:type="dcterms:W3CDTF">2025-03-30T22:14:05Z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