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presProps" Target="presProps.xml"/>
  <Relationship Id="rId26" Type="http://schemas.openxmlformats.org/officeDocument/2006/relationships/viewProps" Target="viewProps.xml"/>
  <Relationship Id="rId2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238927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238927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238927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238927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5年04月27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3 因为听道而不行道的，就像人对着镜子看自己本来的面目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4 看见，走后，随即忘了他的相貌如何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3 Anyone who listens to the word but does not do what it says is like a man who looks at his face in a mirror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4 and, after looking at himself, goes away and immediately forgets what he looks like.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5 惟有详细察看那全备使人自由之律法的，并且时常如此，这人既不是听了就忘，乃是实在行出来，就在他所行的事上必然得福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6 若有人自以为虔诚，却不勒住他的舌头，反欺哄自己的心，这人的虔诚是虚的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5 But the man who looks intently into the perfect law that gives freedom, and continues to do this, not forgetting what he has heard, but doing it--he will be blessed in what he doe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6 If anyone considers himself religious and yet does not keep a tight rein on his tongue, he deceives himself and his religion is worthless.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7 在神我们的父面前，那清洁没有玷污的虔诚，就是看顾在患难中的孤儿寡妇，并且保守自己不沾染世俗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7 Religion that God our Father accepts as pure and faultless is this: to look after orphans and widows in their distress and to keep oneself from being polluted by the world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信心的行动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Minister Roger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James 雅各書
1:19-27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我亲爱的弟兄们，这是你们所知道的。但你们各人要快快地听，慢慢地说，慢慢地动怒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因为人的怒气，并不成就神的义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My dear brothers, take note of this: Everyone should be quick to listen, slow to speak and slow to become angry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for man's anger does not bring about the righteous life that God desires.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1 所以你们要脱去一切的污秽，和盈余的邪恶，存温柔的心领受那所栽种的道，就是能救你们灵魂的道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2 只是你们要行道，不要单单听道，自己欺哄自己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1 Therefore, get rid of all moral filth and the evil that is so prevalent and humbly accept the word planted in you, which can save you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2 Do not merely listen to the word, and so deceive yourselves. Do what it says.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5">
  <a:themeElements>
    <a:clrScheme name="Theme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48">
  <a:themeElements>
    <a:clrScheme name="Theme4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11">
  <a:themeElements>
    <a:clrScheme name="Theme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77">
  <a:themeElements>
    <a:clrScheme name="Theme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19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2025-03-30T22:16:41Z</dcterms:created>
  <dcterms:modified xsi:type="dcterms:W3CDTF">2025-03-30T22:16:41Z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