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slide" Target="slides/slide24.xml"/>
  <Relationship Id="rId30" Type="http://schemas.openxmlformats.org/officeDocument/2006/relationships/slide" Target="slides/slide25.xml"/>
  <Relationship Id="rId31" Type="http://schemas.openxmlformats.org/officeDocument/2006/relationships/slide" Target="slides/slide26.xml"/>
  <Relationship Id="rId32" Type="http://schemas.openxmlformats.org/officeDocument/2006/relationships/slide" Target="slides/slide27.xml"/>
  <Relationship Id="rId33" Type="http://schemas.openxmlformats.org/officeDocument/2006/relationships/presProps" Target="presProps.xml"/>
  <Relationship Id="rId34" Type="http://schemas.openxmlformats.org/officeDocument/2006/relationships/viewProps" Target="viewProps.xml"/>
  <Relationship Id="rId3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486806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486806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486806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486806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05月04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一生愛祢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With All My Love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ames 雅各書
1:19-27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我亲爱的弟兄们，这是你们所知道的。但你们各人要快快地听，慢慢地说，慢慢地动怒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因为人的怒气，并不成就神的义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My dear brothers, take note of this: Everyone should be quick to listen, slow to speak and slow to become angry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for man's anger does not bring about the righteous life that God desires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所以你们要脱去一切的污秽，和盈余的邪恶，存温柔的心领受那所栽种的道，就是能救你们灵魂的道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只是你们要行道，不要单单听道，自己欺哄自己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Therefore, get rid of all moral filth and the evil that is so prevalent and humbly accept the word planted in you, which can save you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Do not merely listen to the word, and so deceive yourselves. Do what it says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因为听道而不行道的，就像人对着镜子看自己本来的面目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看见，走后，随即忘了他的相貌如何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Anyone who listens to the word but does not do what it says is like a man who looks at his face in a mirror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and, after looking at himself, goes away and immediately forgets what he looks like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惟有详细察看那全备使人自由之律法的，并且时常如此，这人既不是听了就忘，乃是实在行出来，就在他所行的事上必然得福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若有人自以为虔诚，却不勒住他的舌头，反欺哄自己的心，这人的虔诚是虚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But the man who looks intently into the perfect law that gives freedom, and continues to do this, not forgetting what he has heard, but doing it--he will be blessed in what he doe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If anyone considers himself religious and yet does not keep a tight rein on his tongue, he deceives himself and his religion is worthless.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7 在神我们的父面前，那清洁没有玷污的虔诚，就是看顾在患难中的孤儿寡妇，并且保守自己不沾染世俗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7 Religion that God our Father accepts as pure and faultless is this: to look after orphans and widows in their distress and to keep oneself from being polluted by the world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信心的见证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astor Roger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聖餐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Holy Commun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世界之光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ight of the World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381500"/>
          <a:chOff x="1285875" y="285750"/>
          <a:chExt cx="7953375" cy="438150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104775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吃餅為記念
主耶穌無罪之身 為我們罪人捨命十架
“這是我的身體、為你們捨的．你們應當如此行、為的是記念我。”（哥林多前書11:24b)
“This is My body, which is for you; do this in remembrance of Me.” (1 Corinthians 11:24b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286250"/>
          <a:chOff x="1285875" y="285750"/>
          <a:chExt cx="7953375" cy="428625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95250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喝杯為記念
主耶穌為罪人上十架  流出寶血洗淨我們罪孽
“這杯是用我的血所立的新約．你們每逢喝的時候、要如此行、為的是記念我。”（哥林多前書11:25b)
“This cup is the new covenant in My blood; do this, as often as you drink it, in remembrance of Me.” (Corinthians 11:25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不是我，乃是基督在裡面活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Yet Not I But Through Christ In Me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atthew 馬太福音
22:34-40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4 法利赛人听见耶稣堵住了撒都该人的口，他们就聚集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5 内中有一个人是律法师，要试探耶稣，就问他说，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4 Hearing that Jesus had silenced the Sadducees, the Pharisees got together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5 One of them, an expert in the law, tested him with this question: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6 夫子，律法上的诫命，那一条是最大的呢？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7 耶稣对他说，你要尽心，尽性，尽意，爱主你的神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6 Teacher, which is the greatest commandment in the Law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7 Jesus replied: " 'Love the Lord your God with all your heart and with all your soul and with all your mind.'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8 这是诫命中的第一，且是最大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9 其次也相仿，就是要爱人如己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8 This is the first and greatest commandment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9 And the second is like it: 'Love your neighbor as yourself.'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0 这两条诫命，是律法和先知一切道理的总纲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0 All the Law and the Prophets hang on these two commandments."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3">
  <a:themeElements>
    <a:clrScheme name="Theme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98">
  <a:themeElements>
    <a:clrScheme name="Theme9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41">
  <a:themeElements>
    <a:clrScheme name="Theme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9">
  <a:themeElements>
    <a:clrScheme name="Theme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2025-04-28T14:49:50Z</dcterms:created>
  <dcterms:modified xsi:type="dcterms:W3CDTF">2025-04-28T14:49:50Z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