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775177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775177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775177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77517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6月08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1:12-14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有一座山名叫橄榄山，离耶路撒冷不远，约有安息日可走的路程。当下门徒从那里回耶路撒冷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进了城，就上了所住的一间楼房。在那里有彼得，约翰，雅各，安得烈，腓力，多马，巴多罗买，马太，亚勒腓的儿子雅各，奋锐党的西门，和雅各的儿子（或作兄弟）犹大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Then they returned to Jerusalem from the hill called the Mount of Olives, a Sabbath day's walk from the city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When they arrived, they went upstairs to the room where they were staying. Those present were Peter, John, James and Andrew; Philip and Thomas, Bartholomew and Matthew; James son of Alphaeus and Simon the Zealot, and Judas son of Jame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这些人，同着几个妇人，和耶稣的母亲马利亚，并耶稣的弟兄，都同心合意地恒切祷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They all joined together constantly in prayer, along with the women and Mary the mother of Jesus, and with his brother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教会靠祷告而立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每一天我需要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Need You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聖哉，聖哉，聖哉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8, Holy! Holy! Holy!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saiah 以賽亞書
6:2-4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其上有撒拉弗侍立。各有六个翅膀。用两个翅膀遮脸，两个翅膀遮脚，两个翅膀飞翔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彼此呼喊说，圣哉，圣哉，圣哉，万军之耶和华。他的荣光充满全地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Above him were seraphs, each with six wings: With two wings they covered their faces, with two they covered their feet, and with two they were flying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And they were calling to one another: "Holy, holy, holy is the Lord Almighty; the whole earth is full of his glory."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因呼喊者的声音，门槛的根基震动，殿充满了烟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At the sound of their voices the doorposts and thresholds shook and the temple was filled with smoke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愛，我願意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Receive Your Love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2025-05-31T23:51:39Z</dcterms:created>
  <dcterms:modified xsi:type="dcterms:W3CDTF">2025-05-31T23:51:39Z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