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848554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848554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848554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3848554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6月15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cts 使徒行傳
2:42-47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2 都恒心遵守使徒的教训，彼此交接，掰饼，祈祷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3 众人都惧怕。使徒又行了许多奇事神迹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2 They devoted themselves to the apostles' teaching and to the fellowship, to the breaking of bread and to prayer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3 Everyone was filled with awe, and many wonders and miraculous signs were done by the apostles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4 信的人都在一处，凡物公用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5 并且卖了田产家业，照各人所需用的分给各人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4 All the believers were together and had everything in common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5 Selling their possessions and goods, they gave to anyone as he had need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6 他们天天同心合意，恒切地在殿里且在家中掰饼，存着欢喜诚实的心用饭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7 赞美神，得众民的喜爱。主将得救的人，天天加给他们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6 Every day they continued to meet together in the temple courts. They broke bread in their homes and ate together with glad and sincere hearts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7 praising God and enjoying the favor of all the people. And the Lord added to their number daily those who were being saved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教会持守神的话语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神，我的父，我的磐石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My God, My Father, My Rock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天父領我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389, He Leadeth M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alatians 加拉太書
4:1-7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我说那承受产业的，虽然是全业的主人，但为孩童的时候，却与奴仆毫无分别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乃在师傅和管家的手下，直等他父亲预定的时候来到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What I am saying is that as long as the heir is a child, he is no different from a slave, although he owns the whole estat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He is subject to guardians and trustees until the time set by his father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我们为孩童的时候，受管于世俗小学之下，也是如此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及至时候满足，神就差遣他的儿子，为女子所生，且生在律法以下，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So also, when we were children, we were in slavery under the basic principles of the worl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But when the time had fully come, God sent his Son, born of a woman, born under law,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要把律法以下的人赎出来，叫我们得着儿子的名分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你们既为儿子，神就差他儿子的灵，进入你们（原文作我们）的心，呼叫阿爸，父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o redeem those under law, that we might receive the full rights of son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Because you are sons, God sent the Spirit of his Son into our hearts, the Spirit who calls out, "Abba, Father."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可见，从此以后，你不是奴仆，乃是儿子了。既是儿子，就靠着神为后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So you are no longer a slave, but a son; and since you are a son, God has made you also an heir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9">
  <a:themeElements>
    <a:clrScheme name="Theme9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39">
  <a:themeElements>
    <a:clrScheme name="Theme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2025-06-09T11:41:09Z</dcterms:created>
  <dcterms:modified xsi:type="dcterms:W3CDTF">2025-06-09T11:41:09Z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