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9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9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9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9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6月2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4:19-20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彼得约翰说，听从你们，不听从神，这在神面前合理不合理，你们自己酌量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我们所看见所听见的，不能不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But Peter and John replied, "Judge for yourselves whether it is right in God's sight to obey you rather than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or we cannot help speaking about what we have seen and heard.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要放胆宣讲福音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Peter Yane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這一生最美的祝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gift of knowing you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再綑綁 Amazing Grace (My Chains Are Gone)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奇異恩典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3:2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的心哪，你要称颂耶和华，不可忘记他的一切恩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赦免你的一切罪孽，医治你的一切疾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Praise the Lord , O my soul, and forget not all his benefits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o forgives all your sins and heals all your diseases,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救赎你的命脱离死亡，以仁爱和慈悲为你的冠冕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他用美物，使你所愿的得以知足，以致你如鹰返老还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o redeems your life from the pit and crowns you with love and compassion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who satisfies your desires with good things so that your youth is renewed like the eagle'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和华施行公义，为一切受屈的人伸冤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他使摩西知道他的法则，叫以色列人晓得他的作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 Lord works righteousness and justice for all the oppress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e made known his ways to Moses, his deeds to the people of Israel: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怜悯，有恩典，不轻易发怒，且有丰盛的慈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compassionate and gracious, slow to anger, abounding in lov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2025-05-31T23:54:41Z</dcterms:created>
  <dcterms:modified xsi:type="dcterms:W3CDTF">2025-05-31T23:54:41Z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