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81110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81110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8111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81110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7月13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8 把他推到城外，用石头打他。作见证的人，把衣裳放在一个少年人名叫扫罗的脚前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9 他们正用石头打的时候，司提反呼吁主说，求主耶稣接收我的灵魂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8 dragged him out of the city and began to stone him. Meanwhile, the witnesses laid their clothes at the feet of a young man named Sau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9 While they were stoning him, Stephen prayed, "Lord Jesus, receive my spirit."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0 又跪下大声喊着说，主阿，不要将这罪归于他们。说了这话就睡了。扫罗也喜悦他被害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0 Then he fell on his knees and cried out, "Lord, do not hold this sin against them." When he had said this, he fell asleep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从这日起，耶路撒冷的教会，大遭逼迫。除了使徒以外，门徒都分散在犹太和撒玛利亚各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有虔诚的人，把司提反埋葬了，为他捶胸大哭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And Saul was there, giving approval to his death.On that day a great persecution broke out against the church at Jerusalem, and all except the apostles were scattered throughout Judea and Samaria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Godly men buried Stephen and mourned deeply for him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扫罗却残害教会，进各人的家，拉着男女下在监里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那些分散的人，往各处去传道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But Saul began to destroy the church. Going from house to house, he dragged off men and women and put them in priso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Those who had been scattered preached the word wherever they went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教会在逼迫中忍耐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cts 使徒行傳
7:54-60
Acts 使徒行傳
8:1-4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4 众人听见这话，就极其恼怒，向司提反咬牙切齿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5 但司提反被圣灵充满，定睛望天，看见神的荣耀，又看见耶稣站在神的右边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4 When they heard this, they were furious and gnashed their teeth at hi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5 But Stephen, full of the Holy Spirit, looked up to heaven and saw the glory of God, and Jesus standing at the right hand of God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6 就说，我看见天开了，人子站在神的右边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7 众人大声喊叫，捂着耳朵，齐心拥上前去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6 Look, he said, "I see heaven open and the Son of Man standing at the right hand of God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7 At this they covered their ears and, yelling at the top of their voices, they all rushed at him,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4">
  <a:themeElements>
    <a:clrScheme name="Theme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0">
  <a:themeElements>
    <a:clrScheme name="Theme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57">
  <a:themeElements>
    <a:clrScheme name="Theme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2025-05-21T02:33:47Z</dcterms:created>
  <dcterms:modified xsi:type="dcterms:W3CDTF">2025-05-21T02:33:47Z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