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9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9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19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681120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7月2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8 就吩咐奉耶稣基督的名给他们施洗。他们又请彼得住了几天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8 So he ordered that they be baptized in the name of Jesus Christ. Then they asked Peter to stay with them for a few day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呼召信而受洗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外请讲员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10:44-48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彼得还说这话的时候，圣灵降在一切听道的人身上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那些奉割礼和彼得同来的信徒，见圣灵的恩赐也浇在外邦人身上，就都希奇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While Peter was still speaking these words, the Holy Spirit came on all who heard the messag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The circumcised believers who had come with Peter were astonished that the gift of the Holy Spirit had been poured out even on the Gentile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因听见他们说方言，称赞神为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于是彼得说，这些人既受了圣灵，与我们一样，谁能禁止用水给他们施洗呢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For they heard them speaking in tongues and praising Go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Then Peter said, "Can anyone keep these people from being baptized with water? They have received the Holy Spirit just as we have."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6">
  <a:themeElements>
    <a:clrScheme name="Theme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2025-05-21T02:35:23Z</dcterms:created>
  <dcterms:modified xsi:type="dcterms:W3CDTF">2025-05-21T02:35:23Z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