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93832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93832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93832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93832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08月03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我不以福音为耻。这福音本是神的大能，要救一切相信的，先是犹太人，后是希利尼人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因为神的义，正在这福音上显明出来。这义是本于信以致于信。如经上所记，义人必因信得生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I am not ashamed of the gospel, because it is the power of God for the salvation of everyone who believes: first for the Jew, then for the Gentil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For in the gospel a righteousness from God is revealed, a righteousness that is by faith from first to last, just as it is written: "The righteous will live by faith."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蒙召得救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alled to Salvation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聖餐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Holy Communion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381500"/>
          <a:chOff x="1285875" y="285750"/>
          <a:chExt cx="7953375" cy="438150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104775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吃餅為記念
主耶穌無罪之身 為我們罪人捨命十架
“這是我的身體、為你們捨的．你們應當如此行、為的是記念我。”（哥林多前書11:24b)
“This is My body, which is for you; do this in remembrance of Me.” (1 Corinthians 11:24b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286250"/>
          <a:chOff x="1285875" y="285750"/>
          <a:chExt cx="7953375" cy="428625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95250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喝杯為記念
主耶穌為罪人上十架  流出寶血洗淨我們罪孽
“這杯是用我的血所立的新約．你們每逢喝的時候、要如此行、為的是記念我。”（哥林多前書11:25b)
“This cup is the new covenant in My blood; do this, as often as you drink it, in remembrance of Me.” (Corinthians 11:25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你坐著為王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You sit on the Throne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在這裡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Hi-Ne-Ni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Ephesians 以弗所書
6:19-20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也为我祈求，使我得着口才，能以放胆，开口讲明福音的奥秘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（我为这福音的奥秘，作了带锁链的使者）并使我照着当尽的本分，放胆讲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Pray also for me, that whenever I open my mouth, words may be given me so that I will fearlessly make known the mystery of the gospel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for which I am an ambassador in chains. Pray that I may declare it fearlessly, as I should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顺服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I Will Obey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Romans 羅馬書
1:16-17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7">
  <a:themeElements>
    <a:clrScheme name="Theme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6">
  <a:themeElements>
    <a:clrScheme name="Theme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62">
  <a:themeElements>
    <a:clrScheme name="Theme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69">
  <a:themeElements>
    <a:clrScheme name="Theme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2025-07-31T00:34:07Z</dcterms:created>
  <dcterms:modified xsi:type="dcterms:W3CDTF">2025-07-31T00:34:07Z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