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presProps" Target="presProps.xml"/>
  <Relationship Id="rId20" Type="http://schemas.openxmlformats.org/officeDocument/2006/relationships/viewProps" Target="viewProps.xml"/>
  <Relationship Id="rId21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154648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154648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154648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154649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5年08月10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請向我述說主耶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166, Tell Me the Story of Jesus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愛傳揚這福音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488, I Love to Tell the Story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在這裡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Hi-Ne-Ni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astor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7">
  <a:themeElements>
    <a:clrScheme name="Theme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7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7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83">
  <a:themeElements>
    <a:clrScheme name="Theme8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1">
  <a:themeElements>
    <a:clrScheme name="Theme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1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1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2025-07-14T21:56:54Z</dcterms:created>
  <dcterms:modified xsi:type="dcterms:W3CDTF">2025-07-14T21:56:54Z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