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presProps" Target="presProps.xml"/>
  <Relationship Id="rId22" Type="http://schemas.openxmlformats.org/officeDocument/2006/relationships/viewProps" Target="viewProps.xml"/>
  <Relationship Id="rId2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395340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395340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395340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395340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8月17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FF">
                    <a:alpha val="100.00%"/>
                  </a:srgbClr>
                </a:solidFill>
                <a:latin typeface="Calibri"/>
              </a:rPr>
              <a:t><![CDATA[Aug 24	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新老同工换届交接仪式	王牧师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赞美中信心不断升起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et Faith Arise In Our Praises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在这里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Here I am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96:8-9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要将耶和华的名所当得的荣耀归给他，拿供物来进入他的院宇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当以圣洁的妆饰（的或作为），敬拜耶和华。全地要在他面前战抖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Ascribe to the Lord the glory due his name; bring an offering and come into his court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Worship the Lord in the splendor of his holiness; tremble before him, all the earth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一心稱謝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I Praise with All of My Heart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蒙召降服：差会宣教士证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alled to Surrender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外请讲员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6">
  <a:themeElements>
    <a:clrScheme name="Theme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53">
  <a:themeElements>
    <a:clrScheme name="Theme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53">
  <a:themeElements>
    <a:clrScheme name="Theme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2025-08-11T18:32:09Z</dcterms:created>
  <dcterms:modified xsi:type="dcterms:W3CDTF">2025-08-11T18:32:09Z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