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presProps" Target="presProps.xml"/>
  <Relationship Id="rId20" Type="http://schemas.openxmlformats.org/officeDocument/2006/relationships/viewProps" Target="viewProps.xml"/>
  <Relationship Id="rId2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112994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112994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112995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112995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8月24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astor Wang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9">
  <a:themeElements>
    <a:clrScheme name="Theme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73">
  <a:themeElements>
    <a:clrScheme name="Theme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2025-07-10T02:14:35Z</dcterms:created>
  <dcterms:modified xsi:type="dcterms:W3CDTF">2025-07-10T02:14:35Z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