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17172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1717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1717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17173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8月3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你们听阿。有一个撒种的。出去撒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撒的时候，有落在路旁的，飞鸟来吃尽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Listen! A farmer went out to sow his se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As he was scattering the seed, some fell along the path, and the birds came and ate it up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有落在土浅石头地上的，土既不深，发苗最快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日头出来一晒，因为没有根，就枯干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Some fell on rocky places, where it did not have much soil. It sprang up quickly, because the soil was shallow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But when the sun came up, the plants were scorched, and they withered because they had no root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有落在荆棘里的，荆棘长起来，把他挤住了，就不结实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又有落在好土里的，就发生长大，结实有三十倍的，有六十倍的，有一百倍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Other seed fell among thorns, which grew up and choked the plants, so that they did not bear grai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Still other seed fell on good soil. It came up, grew and produced a crop, multiplying thirty, sixty, or even a hundred times."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又说，有耳可听的，就应当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Then Jesus said, "He who has ears to hear, let him hear."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蒙召回应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alled to Respond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如鹿切慕溪水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66, As the Deer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差遣我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Send Me, Lord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Corinthians 歌林多前書
3:6-7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我栽种了，亚波罗浇灌了。惟有神叫他生长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可见栽种的算不得什么，浇灌的也算不得什么。只在那叫他生长的神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I planted the seed, Apollos watered it, but God made it grow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So neither he who plants nor he who waters is anything, but only God, who makes things grow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愛中相遇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See You Face to Face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rk 馬可福音
4:3-9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67">
  <a:themeElements>
    <a:clrScheme name="Theme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2025-08-25T20:57:35Z</dcterms:created>
  <dcterms:modified xsi:type="dcterms:W3CDTF">2025-08-25T20:57:35Z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