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6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64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6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6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9月0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28:1-20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安息日将尽，七日的头一日，天快亮的时候，抹大拉的马利亚，和那个马利亚，来看坟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忽然地大震动。因为有主的使者，从天上下来，把石头滚开，坐在上面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fter the Sabbath, at dawn on the first day of the week, Mary Magdalene and the other Mary went to look at the tomb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here was a violent earthquake, for an angel of the Lord came down from heaven and, going to the tomb, rolled back the stone and sat on it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的像貌如同闪电，衣服洁白如雪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看守的人，就因他吓得浑身乱战，甚至和死人一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His appearance was like lightning, and his clothes were white as snow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 guards were so afraid of him that they shook and became like dead men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天使对妇女说，不要害怕，我知道你们是寻找那钉十字架的耶稣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他不在这里，照他所说的，已经复活了。你们来看安放主的地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 angel said to the women, "Do not be afraid, for I know that you are looking for Jesus, who was crucifi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He is not here; he has risen, just as he said. Come and see the place where he lay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快去告诉他的门徒，说他从死里复活了，并且在你们以先往加利利去，在那里你们要见他。看哪，我已经告诉你们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妇女们就急忙离开坟墓，又害怕，又大大地欢喜，跑去要报给他的门徒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n go quickly and tell his disciples: 'He has risen from the dead and is going ahead of you into Galilee. There you will see him.' Now I have told you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So the women hurried away from the tomb, afraid yet filled with joy, and ran to tell his disciple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忽然耶稣遇见她们，说，愿你们平安。她们就上前抱住他的脚拜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稣对她们说，不要害怕，你们去告诉我的弟兄，叫他们往加利利去，在那里必见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Suddenly Jesus met them. "Greetings," he said. They came to him, clasped his feet and worshiped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en Jesus said to them, "Do not be afraid. Go and tell my brothers to go to Galilee; there they will see me."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他们去的时候，看守的兵，有几个进城去，将所经历的事，都报给祭司长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祭司长和长老聚集商议，就拿许多银钱给兵丁说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While the women were on their way, some of the guards went into the city and reported to the chief priests everything that had happen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When the chief priests had met with the elders and devised a plan, they gave the soldiers a large sum of money,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们要这样说，夜间我们睡觉的时候，他的门徒来把他偷去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倘若这话被巡抚听见，有我们劝他，保你们无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telling them, "You are to say, 'His disciples came during the night and stole him away while we were asleep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If this report gets to the governor, we will satisfy him and keep you out of trouble."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兵丁受了银钱，就照所嘱咐他们的去行。这话就传说在犹太人中间，直到今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十一个门徒往加利利去，到了耶稣约定的山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So the soldiers took the money and did as they were instructed. And this story has been widely circulated among the Jews to this very da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Then the eleven disciples went to Galilee, to the mountain where Jesus had told them to go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他们见了耶稣就拜他。然而还有人疑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耶稣进前来，对他们说，天上，地下所有的权柄，都赐给我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When they saw him, they worshiped him; but some doub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Then Jesus came to them and said, "All authority in heaven and on earth has been given to me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所以你们要去，使万民作我的门徒，奉父子圣灵的名，给他们施洗。（或作给他们施洗归于父子圣灵的名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凡我所吩咐你们的，都教训他们遵守，我就常与你们同在，直到世界的末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Therefore go and make disciples of all nations, baptizing them in the name of the Father and of the Son and of the Holy Spirit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and teaching them to obey everything I have commanded you. And surely I am with you always, to the very end of the age."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异象主日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Vision Sunday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96:1-3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要向耶和华唱新歌。全地都要向耶和华歌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要向耶和华歌唱，称颂他的名，天天传扬他的救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Sing to the Lord a new song; sing to the Lord , all the ear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ing to the Lord , praise his name; proclaim his salvation day after day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在列邦中述说他的荣耀，在万民中述说他的奇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Declare his glory among the nations, his marvelous deeds among all people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2025-08-04T14:39:30Z</dcterms:created>
  <dcterms:modified xsi:type="dcterms:W3CDTF">2025-08-04T14:39:30Z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