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presProps" Target="presProps.xml"/>
  <Relationship Id="rId33" Type="http://schemas.openxmlformats.org/officeDocument/2006/relationships/viewProps" Target="viewProps.xml"/>
  <Relationship Id="rId3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3194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31948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31948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3194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9月1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3:1-17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那时，有施洗的约翰出来，在犹太的旷野传道，说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天国近了，你们应当悔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n those days John the Baptist came, preaching in the Desert of Judea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and saying, "Repent, for the kingdom of heaven is near."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这人就是先知以赛亚所说的，他说，在旷野有人声喊着说，预备主的道，修直他的路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这约翰身穿骆驼毛的衣服，腰束皮带，吃的是蝗虫野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is is he who was spoken of through the prophet Isaiah: "A voice of one calling in the desert, 'Prepare the way for the Lord, make straight paths for him.' 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John's clothes were made of camel's hair, and he had a leather belt around his waist. His food was locusts and wild honey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那时，耶路撒冷和犹太全地，并约但河一带地方的人，都出去到约翰那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承认他们的罪，在约但河里受他的洗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People went out to him from Jerusalem and all Judea and the whole region of the Jorda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Confessing their sins, they were baptized by him in the Jordan River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约翰看见许多法利赛人和撒都该人，也来受洗，就对他们说，毒蛇的种类，谁指示你们逃避将来的忿怒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你们要结出果子来，与悔改的心相称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But when he saw many of the Pharisees and Sadducees coming to where he was baptizing, he said to them: "You brood of vipers! Who warned you to flee from the coming wrath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Produce fruit in keeping with repentance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不要自己心里说，有亚伯拉罕为我们的祖宗。我告诉你们，神能从这些石头中给亚伯拉罕兴起子孙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现在斧子已经放在树根上，凡不结好果子的树，就砍下来，丢在火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And do not think you can say to yourselves, 'We have Abraham as our father.' I tell you that out of these stones God can raise up children for Abraha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e ax is already at the root of the trees, and every tree that does not produce good fruit will be cut down and thrown into the fire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我是用水给你们施洗，叫你们悔改。但那在我以后来的，能力比我更大，我就是给他提鞋，也不配。他要用圣灵与火给你们施洗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他手里拿着簸箕，要扬净他的场，把麦子收在仓里，把糠用不灭的火烧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I baptize you with water for repentance. But after me will come one who is more powerful than I, whose sandals I am not fit to carry. He will baptize you with the Holy Spirit and with fi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His winnowing fork is in his hand, and he will clear his threshing floor, gathering his wheat into the barn and burning up the chaff with unquenchable fire.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当下，耶稣从加利利来到约但河，见了约翰，要受他的洗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约翰想要拦住他，说，我当受你的洗，你反倒上我这里来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Then Jesus came from Galilee to the Jordan to be baptized by Joh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But John tried to deter him, saying, "I need to be baptized by you, and do you come to me?"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耶稣回答说，你暂且许我。因为我们理当这样尽诸般的义。（或作礼）于是约翰许了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耶稣受了洗，随即从水里上来。天忽然为他开了，他就看见神的灵，仿佛鸽子降下，落在他身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Jesus replied, "Let it be so now; it is proper for us to do this to fulfill all righteousness." Then John consent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As soon as Jesus was baptized, he went up out of the water. At that moment heaven was opened, and he saw the Spirit of God descending like a dove and lighting on him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从天上有声音说，这是我的爱子，我所喜悦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And a voice from heaven said, "This is my Son, whom I love; with him I am well pleased."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的恩典够我用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 Your Grace Is Enough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事工的呼召与预备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inistry Calling and Preparation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外请讲员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時刻需要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32, I Need Thee Every Hour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40:3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有人声喊着说，在旷野预备耶和华的路，（或作在旷野有人声喊着说，当预备耶和华的路），在沙漠地修平我们神的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一切山洼都要填满，大小山冈都要削平，高高低低的要改为平坦，崎崎岖岖的必成为平原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 voice of one calling: "In the desert prepare the way for the Lord ; make straight in the wilderness a highway for our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Every valley shall be raised up, every mountain and hill made low; the rough ground shall become level, the rugged places a plain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耶和华的荣耀必然显现，凡有血气的，必一同看见，因为这是耶和华亲口说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And the glory of the Lord will be revealed, and all mankind together will see it. For the mouth of the Lord has spoken."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2025-08-27T14:00:09Z</dcterms:created>
  <dcterms:modified xsi:type="dcterms:W3CDTF">2025-08-27T14:00:09Z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