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presProps" Target="presProps.xml"/>
  <Relationship Id="rId30" Type="http://schemas.openxmlformats.org/officeDocument/2006/relationships/viewProps" Target="viewProps.xml"/>
  <Relationship Id="rId3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24502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24502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24502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24502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09月21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atthew 馬太福音
4:1-11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当时，耶稣被圣灵引到旷野，受魔鬼的试探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他禁食四十昼夜，后来就饿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Then Jesus was led by the Spirit into the desert to be tempted by the devil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After fasting forty days and forty nights, he was hungry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那试探人的进前来对他说，你若是神的儿子，可以吩咐这些石头变成食物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耶稣却回答说，经上记着说，人活着，不是单靠食物，乃是靠神口里所出的一切话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The tempter came to him and said, "If you are the Son of God, tell these stones to become bread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Jesus answered, "It is written: 'Man does not live on bread alone, but on every word that comes from the mouth of God.' "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魔鬼就带他进了圣城，叫他站在殿顶上，（顶原文作翅）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对他说，你若是神的儿子，可以跳下去。因为经上记着说，主要为你吩咐他的使者，用手托着你，免得你的脚碰在石头上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Then the devil took him to the holy city and had him stand on the highest point of the templ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If you are the Son of God, he said, "throw yourself down. For it is written: " 'He will command his angels concerning you, and they will lift you up in their hands, so that you will not strike your foot against a stone.' "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耶稣对他说，经上又记着说，不可试探主你的神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魔鬼又带他上了一座最高的山，将世上的万国，与万国的荣华，都指给他看，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Jesus answered him, "It is also written: 'Do not put the Lord your God to the test.' 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Again, the devil took him to a very high mountain and showed him all the kingdoms of the world and their splendor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对他说，你若俯伏拜我，我就把这一切都赐给你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耶稣说，撒但退去吧。（撒但就是抵挡的意思，乃魔鬼的别名）因为经上记着说，当拜主你的神，单要事奉他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All this I will give you, he said, "if you will bow down and worship me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Jesus said to him, "Away from me, Satan! For it is written: 'Worship the Lord your God, and serve him only.' "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于是魔鬼离了耶稣，有天使来伺候他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Then the devil left him, and angels came and attended him.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试探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emptation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每一天我需要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I Need You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全告訴耶穌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75, I must tell Jesus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19:9-11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少年人用什么洁净他的行为呢？是要遵行你的话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我一心寻求了你。求你不要叫我偏离你的命令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How can a young man keep his way pure? By living according to your wor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I seek you with all my heart; do not let me stray from your commands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我将你的话藏在心里，免得我得罪你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I have hidden your word in my heart that I might not sin against you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你配得全所有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Worthy of It All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7">
  <a:themeElements>
    <a:clrScheme name="Theme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47">
  <a:themeElements>
    <a:clrScheme name="Theme4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69">
  <a:themeElements>
    <a:clrScheme name="Theme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68">
  <a:themeElements>
    <a:clrScheme name="Theme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2025-08-26T17:19:10Z</dcterms:created>
  <dcterms:modified xsi:type="dcterms:W3CDTF">2025-08-26T17:19:10Z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