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7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7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7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3347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9月2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耶稣在加利利海边行走，看见弟兄二人，就是那称呼彼得的西门，和他兄弟安得烈，在海里撒网。他们本是打鱼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耶稣对他们说，来跟从我，我要叫你们得人如得鱼一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As Jesus was walking beside the Sea of Galilee, he saw two brothers, Simon called Peter and his brother Andrew. They were casting a net into the lake, for they were fisherme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Come, follow me, Jesus said, "and I will make you fishers of men."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他们就立刻舍了网，跟从了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从那里往前走，又看见弟兄二人，就是西庇太的儿子雅各，和他兄弟约翰，同他们的父亲西庇太在船上补网。耶稣就招呼他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At once they left their nets and followed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Going on from there, he saw two other brothers, James son of Zebedee and his brother John. They were in a boat with their father Zebedee, preparing their nets. Jesus called them,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他们立刻舍了船，别了父亲，跟从了耶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and immediately they left the boat and their father and followed him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呼召跟随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Call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95:6-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来阿，我们要屈身敬拜，在造我们的耶和华面前跪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因为他是我们的神。我们是他草场的羊，是他手下的民。惟愿你们今天听他的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Come, let us bow down in worship, let us kneel before the Lord our Maker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for he is our God and we are the people of his pasture, the flock under his care. Today, if you hear his voice,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4:18-2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2025-08-04T14:41:52Z</dcterms:created>
  <dcterms:modified xsi:type="dcterms:W3CDTF">2025-08-04T14:41:52Z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