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slide" Target="slides/slide27.xml"/>
  <Relationship Id="rId33" Type="http://schemas.openxmlformats.org/officeDocument/2006/relationships/slide" Target="slides/slide28.xml"/>
  <Relationship Id="rId34" Type="http://schemas.openxmlformats.org/officeDocument/2006/relationships/slide" Target="slides/slide29.xml"/>
  <Relationship Id="rId35" Type="http://schemas.openxmlformats.org/officeDocument/2006/relationships/slide" Target="slides/slide30.xml"/>
  <Relationship Id="rId36" Type="http://schemas.openxmlformats.org/officeDocument/2006/relationships/presProps" Target="presProps.xml"/>
  <Relationship Id="rId37" Type="http://schemas.openxmlformats.org/officeDocument/2006/relationships/viewProps" Target="viewProps.xml"/>
  <Relationship Id="rId3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88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881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881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881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10月26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你们不要论断人，免得你们被论断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因为你们怎样论断人，也必怎样被论断。你们用什么量器量给人，也必用什么量器量给你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Do not judge, or you too will be judg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For in the same way you judge others, you will be judged, and with the measure you use, it will be measured to you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为什么看见你弟兄眼中有刺，却不想自己眼中有梁木呢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你自己眼中有梁木，怎能对你弟兄说，容我去掉你眼中的刺呢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Why do you look at the speck of sawdust in your brother's eye and pay no attention to the plank in your own eye?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How can you say to your brother, 'Let me take the speck out of your eye,' when all the time there is a plank in your own eye?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你这假冒为善的人，先去掉自己眼中的梁木，然后才能看得清楚，去掉你弟兄眼中的刺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不要把圣物给狗，也不要把你们的珍珠丢在猪前，恐怕它践踏了珍珠，转过来咬你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You hypocrite, first take the plank out of your own eye, and then you will see clearly to remove the speck from your brother's ey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Do not give dogs what is sacred; do not throw your pearls to pigs. If you do, they may trample them under their feet, and then turn and tear you to piece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你们祈求，就给你们。寻找，就寻见。叩门，就给你们开门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因为凡祈求的，就得着。寻找的，就寻见。叩门的，就给他开门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Ask and it will be given to you; seek and you will find; knock and the door will be opened to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For everyone who asks receives; he who seeks finds; and to him who knocks, the door will be opened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你们中间，谁有儿子求饼，反给他石头呢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求鱼，反给他蛇呢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Which of you, if his son asks for bread, will give him a stone?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Or if he asks for a fish, will give him a snake?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你们虽然不好，尚且知道拿好东西给儿女，何况你们在天上的父，岂不更把好东西给求他的人吗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所以无论何事，你们愿意人怎样待你们，你们也要怎样待人。因为这就是律法和先知的道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If you, then, though you are evil, know how to give good gifts to your children, how much more will your Father in heaven give good gifts to those who ask him!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So in everything, do to others what you would have them do to you, for this sums up the Law and the Prophet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你们要进窄门。因为引到灭亡，那门是宽的，路是大的，进去的人也多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引到永生，那门是窄的，路是小的，找着的人也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Enter through the narrow gate. For wide is the gate and broad is the road that leads to destruction, and many enter through i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But small is the gate and narrow the road that leads to life, and only a few find it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你们要防备假先知。他们到你们这里来，外面披着羊皮，里面却是残暴的狼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凭着他们的果子，就可以认出他们来。荆棘上岂能摘葡萄呢？蒺藜里岂能摘无花果呢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Watch out for false prophets. They come to you in sheep's clothing, but inwardly they are ferocious wolv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By their fruit you will recognize them. Do people pick grapes from thornbushes, or figs from thistles?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这样，凡好树都结好果子，惟独坏树结坏果子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好树不能结坏果子，坏树不能结好果子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Likewise every good tree bears good fruit, but a bad tree bears bad frui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A good tree cannot bear bad fruit, and a bad tree cannot bear good fruit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凡不结好果子的树，就砍下来，丢在火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所以凭着他们的果子，就可以认出他们来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Every tree that does not bear good fruit is cut down and thrown into the fir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Thus, by their fruit you will recognize them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凡称呼我主阿，主阿的人，不能都进天国。惟独遵行我天父旨意的人，才能进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当那日必有许多人对我说，主阿，主阿，我们不是奉你的名传道，奉你的名赶鬼，奉你的名行许多异能吗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Not everyone who says to me, 'Lord, Lord,' will enter the kingdom of heaven, but only he who does the will of my Father who is in heave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Many will say to me on that day, 'Lord, Lord, did we not prophesy in your name, and in your name drive out demons and perform many miracles?'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我就明明地告诉他们说，我从来不认识你们，你们这些作恶的人，离开我去吧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所以凡听见我这话就去行的，好比一个聪明人，把房子盖在磐石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Then I will tell them plainly, 'I never knew you. Away from me, you evildoers!'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Therefore everyone who hears these words of mine and puts them into practice is like a wise man who built his house on the rock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雨淋，水冲，风吹，撞着那房子，房子总不倒塌。因为根基立在磐石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凡听见我这话不去行的，好比一个无知的人，把房子盖在沙土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The rain came down, the streams rose, and the winds blew and beat against that house; yet it did not fall, because it had its foundation on the rock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But everyone who hears these words of mine and does not put them into practice is like a foolish man who built his house on sand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雨淋，水冲，风吹，撞着那房子，房子就倒塌了。并且倒塌得很大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The rain came down, the streams rose, and the winds blew and beat against that house, and it fell with a great crash."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登山宝训：窄门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Narrow Gate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10:9-9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我就是门。凡从我进来的，必然得救，并且出入得草吃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I am the gate; whoever enters through me will be saved. He will come in and go out, and find pasture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7:1-2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2025-09-04T02:22:20Z</dcterms:created>
  <dcterms:modified xsi:type="dcterms:W3CDTF">2025-09-04T02:22:20Z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