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presProps" Target="presProps.xml"/>
  <Relationship Id="rId27" Type="http://schemas.openxmlformats.org/officeDocument/2006/relationships/viewProps" Target="viewProps.xml"/>
  <Relationship Id="rId2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596892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596892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596892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596892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5年11月02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耶稣便起来，跟着他去，门徒也跟了去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有一个女人，患了十二年的血漏来到耶稣背后，摸他的衣裳繸子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Jesus got up and went with him, and so did his disciple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Just then a woman who had been subject to bleeding for twelve years came up behind him and touched the edge of his cloak.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1 因为她心里说，我只摸他的衣裳，就必痊愈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2 耶稣转过来看见她，就说，女儿，放心，你的信救了你。从那时候，女人就痊愈了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1 She said to herself, "If I only touch his cloak, I will be healed."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2 Jesus turned and saw her. "Take heart, daughter," he said, "your faith has healed you." And the woman was healed from that moment.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3 耶稣到了管会堂的家里，看见有吹手，又有许多人乱嚷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4 就说，退去吧。这闺女不是死了，是睡着了。他们就嗤笑他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3 When Jesus entered the ruler's house and saw the flute players and the noisy crowd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4 he said, "Go away. The girl is not dead but asleep." But they laughed at him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5 众人既被撵出，耶稣就进去，拉着闺女的手，闺女便起来了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6 于是这风声传遍了那地方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5 After the crowd had been put outside, he went in and took the girl by the hand, and she got up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6 News of this spread through all that region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去！天国现在：耶稣医治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o! The Kingdom of Heaven Now: Jesus Heals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salms 詩篇
103:2-3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我的心哪，你要称颂耶和华，不可忘记他的一切恩惠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他赦免你的一切罪孽，医治你的一切疾病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Praise the Lord , O my soul, and forget not all his benefits-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who forgives all your sins and heals all your diseases,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Matthew 馬太福音
9:19-26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7">
  <a:themeElements>
    <a:clrScheme name="Theme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5">
  <a:themeElements>
    <a:clrScheme name="Theme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31">
  <a:themeElements>
    <a:clrScheme name="Theme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65">
  <a:themeElements>
    <a:clrScheme name="Theme6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20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2025-09-04T02:24:08Z</dcterms:created>
  <dcterms:modified xsi:type="dcterms:W3CDTF">2025-09-04T02:24:08Z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