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901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901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901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596901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11月0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耶稣听见了，就上船从那里独自退到野地里去。众人听见，就从各城里步行跟随他。
]]></a:t>
            </a:r>
            <a:r>
              <a:rPr lang="en-US" sz="2400" spc="0" u="none">
                <a:solidFill>
                  <a:srgbClr val="000000">
                    <a:alpha val="100.00%"/>
                  </a:srgbClr>
                </a:solidFill>
                <a:latin typeface="Calibri"/>
              </a:rPr>
              <a:t><![CDATA[14 耶稣出来，见有许多的人，就怜悯他们，治好了他们的病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When Jesus heard what had happened, he withdrew by boat privately to a solitary place. Hearing of this, the crowds followed him on foot from the towns.
]]></a:t>
            </a:r>
            <a:r>
              <a:rPr lang="en-US" sz="1800" spc="0" u="none">
                <a:solidFill>
                  <a:srgbClr val="000000">
                    <a:alpha val="100.00%"/>
                  </a:srgbClr>
                </a:solidFill>
                <a:latin typeface="Calibri"/>
              </a:rPr>
              <a:t><![CDATA[14 When Jesus landed and saw a large crowd, he had compassion on them and healed their sick.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天将晚的时候，门徒进前来说，这是野地，时候已经过了。请叫众人散开，他们好往村子里去，自己买吃的。
]]></a:t>
            </a:r>
            <a:r>
              <a:rPr lang="en-US" sz="2400" spc="0" u="none">
                <a:solidFill>
                  <a:srgbClr val="000000">
                    <a:alpha val="100.00%"/>
                  </a:srgbClr>
                </a:solidFill>
                <a:latin typeface="Calibri"/>
              </a:rPr>
              <a:t><![CDATA[16 耶稣说，不用他们去，你们给他们吃吧。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As evening approached, the disciples came to him and said, "This is a remote place, and it's already getting late. Send the crowds away, so they can go to the villages and buy themselves some food."
]]></a:t>
            </a:r>
            <a:r>
              <a:rPr lang="en-US" sz="1800" spc="0" u="none">
                <a:solidFill>
                  <a:srgbClr val="000000">
                    <a:alpha val="100.00%"/>
                  </a:srgbClr>
                </a:solidFill>
                <a:latin typeface="Calibri"/>
              </a:rPr>
              <a:t><![CDATA[16 Jesus replied, "They do not need to go away. You give them something to e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门徒说，我们这里只有五个饼，两条鱼。
]]></a:t>
            </a:r>
            <a:r>
              <a:rPr lang="en-US" sz="2400" spc="0" u="none">
                <a:solidFill>
                  <a:srgbClr val="000000">
                    <a:alpha val="100.00%"/>
                  </a:srgbClr>
                </a:solidFill>
                <a:latin typeface="Calibri"/>
              </a:rPr>
              <a:t><![CDATA[18 耶稣说，拿过来给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We have here only five loaves of bread and two fish, they answered.
]]></a:t>
            </a:r>
            <a:r>
              <a:rPr lang="en-US" sz="1800" spc="0" u="none">
                <a:solidFill>
                  <a:srgbClr val="000000">
                    <a:alpha val="100.00%"/>
                  </a:srgbClr>
                </a:solidFill>
                <a:latin typeface="Calibri"/>
              </a:rPr>
              <a:t><![CDATA[18 Bring them here to me, he sai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于是吩咐众人坐在草地上。就拿着这五个饼，两条鱼，望着天，祝福，掰开饼，递给门徒。门徒又递给众人。
]]></a:t>
            </a:r>
            <a:r>
              <a:rPr lang="en-US" sz="2400" spc="0" u="none">
                <a:solidFill>
                  <a:srgbClr val="000000">
                    <a:alpha val="100.00%"/>
                  </a:srgbClr>
                </a:solidFill>
                <a:latin typeface="Calibri"/>
              </a:rPr>
              <a:t><![CDATA[20 他们都吃，并且吃饱了。把剩下的零碎收拾起来，装满了十二个篮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And he directed the people to sit down on the grass. Taking the five loaves and the two fish and looking up to heaven, he gave thanks and broke the loaves. Then he gave them to the disciples, and the disciples gave them to the people.
]]></a:t>
            </a:r>
            <a:r>
              <a:rPr lang="en-US" sz="1800" spc="0" u="none">
                <a:solidFill>
                  <a:srgbClr val="000000">
                    <a:alpha val="100.00%"/>
                  </a:srgbClr>
                </a:solidFill>
                <a:latin typeface="Calibri"/>
              </a:rPr>
              <a:t><![CDATA[20 They all ate and were satisfied, and the disciples picked up twelve basketfuls of broken pieces that were left ov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吃的人，除了妇女孩子，约有五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The number of those who ate was about five thousand men, besides women and childre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去！天国现在：耶稣被认出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o! The Kingdom of Heaven Now: Jesus is Recognized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Isaiah 以賽亞書
55: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你们一切干渴的都当就近水来。没有银钱的也可以来。你们都来，买了吃。不用银钱，不用价值，也来买酒和奶。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Come, all you who are thirsty, come to the waters; and you who have no money, come, buy and eat! Come, buy wine and milk without money and without cos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14:13-21]]></a:t>
            </a:r>
          </a:p>
        </p:txBody>
      </p:sp>
    </p:spTree>
  </p:cSld>
  <p:clrMapOvr>
    <a:masterClrMapping/>
  </p:clrMapOvr>
</p:sld>
</file>

<file path=ppt/theme/theme1.xml><?xml version="1.0" encoding="utf-8"?>
<a:theme xmlns:a="http://schemas.openxmlformats.org/drawingml/2006/main" name="Theme35">
  <a:themeElements>
    <a:clrScheme name="Theme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7">
  <a:themeElements>
    <a:clrScheme name="Theme4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
  <a:themeElements>
    <a:clrScheme name="Theme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2">
  <a:themeElements>
    <a:clrScheme name="Theme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2025-09-04T02:25:43Z</dcterms:created>
  <dcterms:modified xsi:type="dcterms:W3CDTF">2025-09-04T02:25:43Z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