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slide" Target="slides/slide21.xml"/>
  <Relationship Id="rId27" Type="http://schemas.openxmlformats.org/officeDocument/2006/relationships/slide" Target="slides/slide22.xml"/>
  <Relationship Id="rId28" Type="http://schemas.openxmlformats.org/officeDocument/2006/relationships/presProps" Target="presProps.xml"/>
  <Relationship Id="rId29" Type="http://schemas.openxmlformats.org/officeDocument/2006/relationships/viewProps" Target="viewProps.xml"/>
  <Relationship Id="rId3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596910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596910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596910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596910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5年11月16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你们要小心，不可轻看这小子里的一个。我告诉你们，他们的使者在天上，常见我天父的面。（有古卷在此有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人子来为要拯救失丧的人）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See that you do not look down on one of these little ones. For I tell you that their angels in heaven always see the face of my Father in heaven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一个人若有一百只羊，一只走迷了路，你们的意思如何。他岂不撇下这九十九只，往山里去找那只迷路的羊吗？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若是找着了，我实在告诉你们，他为这一只羊欢喜，比为那没有迷路的九十九只欢喜还大呢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What do you think? If a man owns a hundred sheep, and one of them wanders away, will he not leave the ninety-nine on the hills and go to look for the one that wandered off?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And if he finds it, I tell you the truth, he is happier about that one sheep than about the ninety-nine that did not wander off.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你们在天上的父，也是这样不愿意这小子里失丧一个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In the same way your Father in heaven is not willing that any of these little ones should be lost.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去！天国现在：耶稣追寻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o! The Kingdom of Heaven Now: Jesus is Seeking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聖餐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Holy Communion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85875" y="285750"/>
          <a:ext cx="7953375" cy="4381500"/>
          <a:chOff x="1285875" y="285750"/>
          <a:chExt cx="7953375" cy="4381500"/>
        </a:xfrm>
      </p:grpSpPr>
      <p:sp>
        <p:nvSpPr>
          <p:cNvPr id="1" name=""/>
          <p:cNvSpPr txBox="1"/>
          <p:nvPr/>
        </p:nvSpPr>
        <p:spPr>
          <a:xfrm>
            <a:off x="2190750" y="285750"/>
            <a:ext cx="45720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Arial"/>
              </a:rPr>
              <a:t><![CDATA[聖餐 Holy Communion]]></a:t>
            </a:r>
          </a:p>
        </p:txBody>
      </p:sp>
      <p:sp>
        <p:nvSpPr>
          <p:cNvPr id="2" name=""/>
          <p:cNvSpPr txBox="1"/>
          <p:nvPr/>
        </p:nvSpPr>
        <p:spPr>
          <a:xfrm>
            <a:off x="1285875" y="1047750"/>
            <a:ext cx="6667500" cy="3333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200" spc="0" u="none">
                <a:solidFill>
                  <a:srgbClr val="000000">
                    <a:alpha val="100.00%"/>
                  </a:srgbClr>
                </a:solidFill>
                <a:latin typeface="Arial"/>
              </a:rPr>
              <a:t><![CDATA[吃餅為記念
主耶穌無罪之身 為我們罪人捨命十架
“這是我的身體、為你們捨的．你們應當如此行、為的是記念我。”（哥林多前書11:24b)
“This is My body, which is for you; do this in remembrance of Me.” (1 Corinthians 11:24b)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85875" y="285750"/>
          <a:ext cx="7953375" cy="4286250"/>
          <a:chOff x="1285875" y="285750"/>
          <a:chExt cx="7953375" cy="4286250"/>
        </a:xfrm>
      </p:grpSpPr>
      <p:sp>
        <p:nvSpPr>
          <p:cNvPr id="1" name=""/>
          <p:cNvSpPr txBox="1"/>
          <p:nvPr/>
        </p:nvSpPr>
        <p:spPr>
          <a:xfrm>
            <a:off x="2190750" y="285750"/>
            <a:ext cx="45720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Arial"/>
              </a:rPr>
              <a:t><![CDATA[聖餐 Holy Communion]]></a:t>
            </a:r>
          </a:p>
        </p:txBody>
      </p:sp>
      <p:sp>
        <p:nvSpPr>
          <p:cNvPr id="2" name=""/>
          <p:cNvSpPr txBox="1"/>
          <p:nvPr/>
        </p:nvSpPr>
        <p:spPr>
          <a:xfrm>
            <a:off x="1285875" y="952500"/>
            <a:ext cx="6667500" cy="3333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200" spc="0" u="none">
                <a:solidFill>
                  <a:srgbClr val="000000">
                    <a:alpha val="100.00%"/>
                  </a:srgbClr>
                </a:solidFill>
                <a:latin typeface="Arial"/>
              </a:rPr>
              <a:t><![CDATA[喝杯為記念
主耶穌為罪人上十架  流出寶血洗淨我們罪孽
“這杯是用我的血所立的新約．你們每逢喝的時候、要如此行、為的是記念我。”（哥林多前書11:25b)
“This cup is the new covenant in My blood; do this, as often as you drink it, in remembrance of Me.” (Corinthians 11:25)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Ezekiel 以西結書
34:11-12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主耶和华如此说，看哪，我必亲自寻找我的羊，将它们寻见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牧人在羊群四散的日子怎样寻找他的羊，我必照样寻找我的羊。这些羊在密云黑暗的日子散到各处，我必从那里救回它们来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 'For this is what the Sovereign LORD says: I myself will search for my sheep and look after them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As a shepherd looks after his scattered flock when he is with them, so will I look after my sheep. I will rescue them from all the places where they were scattered on a day of clouds and darkness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Matthew 馬太福音
18:10-14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1">
  <a:themeElements>
    <a:clrScheme name="Theme8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2">
  <a:themeElements>
    <a:clrScheme name="Theme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78">
  <a:themeElements>
    <a:clrScheme name="Theme7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37">
  <a:themeElements>
    <a:clrScheme name="Theme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22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2025-09-04T02:27:08Z</dcterms:created>
  <dcterms:modified xsi:type="dcterms:W3CDTF">2025-09-04T02:27:08Z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