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11月2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耶稣又用比喻对他们说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天国好比一个王，为他儿子摆设娶亲的筵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Jesus spoke to them again in parables, saying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he kingdom of heaven is like a king who prepared a wedding banquet for his son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就打发仆人去请那些被召的人来赴席。他们却不肯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王又打发别的仆人说，你们告诉那被召的人，我的筵席已经预备好了，牛和肥畜已经宰了，各样都齐备。请你们来赴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He sent his servants to those who had been invited to the banquet to tell them to come, but they refused to co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n he sent some more servants and said, 'Tell those who have been invited that I have prepared my dinner: My oxen and fattened cattle have been butchered, and everything is ready. Come to the wedding banquet.'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那些人不理就走了。一个到自己田里去。一个作买卖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其余的拿住仆人，凌辱他们，把他们杀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But they paid no attention and went off--one to his field, another to his busines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 rest seized his servants, mistreated them and killed them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王就大怒，发兵除灭那些凶手，烧毁他们的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于是对仆人说，喜筵已经齐备，只是所召的人不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 king was enraged. He sent his army and destroyed those murderers and burned their cit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n he said to his servants, 'The wedding banquet is ready, but those I invited did not deserve to come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所以你们要往岔路口上去，凡遇见的，都召来赴席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那些仆人就出去到大路上，凡遇见的，不论善恶都召聚了来。筵席上就坐满了客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Go to the street corners and invite to the banquet anyone you find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So the servants went out into the streets and gathered all the people they could find, both good and bad, and the wedding hall was filled with guest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王进来观看宾客，见那里有一个没有穿礼服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就对他说，朋友，你到这里来，怎么不穿礼服呢？那人无言可答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But when the king came in to see the guests, he noticed a man there who was not wearing wedding cloth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'Friend,' he asked, 'how did you get in here without wedding clothes?' The man was speechles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于是王对使唤的人说，捆起他的手脚来，把他丢在外边的黑暗里。在那里必要哀哭切齿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因为被召的人多，选上的人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Then the king told the attendants, 'Tie him hand and foot, and throw him outside, into the darkness, where there will be weeping and gnashing of teeth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For many are invited, but few are chosen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去！天国现在：耶稣邀请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o! The Kingdom of Heaven Now: Jesus Invit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evelation 啟示錄
22:17-1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圣灵和新妇都说来。听见的人也该说来。口渴的人也当来。愿意的都可以白白取生命的水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The Spirit and the bride say, "Come!" And let him who hears say, "Come!" Whoever is thirsty, let him come; and whoever wishes, let him take the free gift of the water of lif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22:1-1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2025-09-04T02:28:08Z</dcterms:created>
  <dcterms:modified xsi:type="dcterms:W3CDTF">2025-09-04T02:28:08Z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