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slide" Target="slides/slide25.xml"/>
  <Relationship Id="rId31" Type="http://schemas.openxmlformats.org/officeDocument/2006/relationships/presProps" Target="presProps.xml"/>
  <Relationship Id="rId32" Type="http://schemas.openxmlformats.org/officeDocument/2006/relationships/viewProps" Target="viewProps.xml"/>
  <Relationship Id="rId3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96925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96925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96925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96925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11月30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亚伯拉罕的后裔，大卫的子孙，耶稣基督的家谱。（后裔子孙原文都作儿子下同）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亚伯拉罕生以撒。以撒生雅各。雅各生犹大和他的弟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A record of the genealogy of Jesus Christ the son of David, the son of Abraham: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Abraham was the father of Isaac, Isaac the father of Jacob, Jacob the father of Judah and his brothers,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犹大从他玛氏生法勒斯和谢拉。法勒斯生希斯仑。希斯仑生亚兰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亚兰生亚米拿达。亚米拿达生拿顺。拿顺生撒门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Judah the father of Perez and Zerah, whose mother was Tamar, Perez the father of Hezron, Hezron the father of Ram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Ram the father of Amminadab, Amminadab the father of Nahshon, Nahshon the father of Salmon,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撒门从喇合氏生波阿斯。波阿斯从路得氏生俄备得。俄备得生耶西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耶西生大卫王。大卫从乌利亚的妻子生所罗门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Salmon the father of Boaz, whose mother was Rahab, Boaz the father of Obed, whose mother was Ruth, Obed the father of Jesse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and Jesse the father of King David. David was the father of Solomon, whose mother had been Uriah's wife,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所罗门生罗波安。罗波安生亚比雅。亚比雅生亚撒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亚撒生约沙法。约沙法生约兰。约兰生乌西亚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Solomon the father of Rehoboam, Rehoboam the father of Abijah, Abijah the father of Asa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Asa the father of Jehoshaphat, Jehoshaphat the father of Jehoram, Jehoram the father of Uzziah,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乌西亚生约坦。约坦生亚哈斯。亚哈斯生希西家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希西家生玛拿西。玛拿西生亚们。亚们生约西亚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Uzziah the father of Jotham, Jotham the father of Ahaz, Ahaz the father of Hezekiah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Hezekiah the father of Manasseh, Manasseh the father of Amon, Amon the father of Josiah,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百姓被迁到巴比伦的时候，约西亚生耶哥尼雅和他的弟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迁到巴比伦之后，耶哥尼雅生撒拉铁。撒拉铁生所罗巴伯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and Josiah the father of Jeconiah and his brothers at the time of the exile to Babylon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After the exile to Babylon: Jeconiah was the father of Shealtiel, Shealtiel the father of Zerubbabel,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所罗巴伯生亚比玉。亚比玉生以利亚敬。以利亚敬生亚所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亚所生撒督。撒督生亚金。亚金生以律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Zerubbabel the father of Abiud, Abiud the father of Eliakim, Eliakim the father of Azor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Azor the father of Zadok, Zadok the father of Akim, Akim the father of Eliud,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以律生以利亚撒。以利亚撒生马但。马但生雅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雅各生约瑟，就是马利亚的丈夫。那称为基督的耶稣，是从马利亚生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Eliud the father of Eleazar, Eleazar the father of Matthan, Matthan the father of Jacob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and Jacob the father of Joseph, the husband of Mary, of whom was born Jesus, who is called Christ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这样，从亚伯拉罕到大卫，共有十四代。从大卫到迁至巴比伦的时候，也有十四代。从迁至巴比伦的时候到基督，又有十四代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Thus there were fourteen generations in all from Abraham to David, fourteen from David to the exile to Babylon, and fourteen from the exile to the Christ.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君王的家谱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e Genealogy of the King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alatians 加拉太書
4:4-5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及至时候满足，神就差遣他的儿子，为女子所生，且生在律法以下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要把律法以下的人赎出来，叫我们得着儿子的名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But when the time had fully come, God sent his Son, born of a woman, born under law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to redeem those under law, that we might receive the full rights of sons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atthew 馬太福音
1:1-17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3">
  <a:themeElements>
    <a:clrScheme name="Theme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8">
  <a:themeElements>
    <a:clrScheme name="Theme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4">
  <a:themeElements>
    <a:clrScheme name="Theme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61">
  <a:themeElements>
    <a:clrScheme name="Theme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2025-09-04T02:29:37Z</dcterms:created>
  <dcterms:modified xsi:type="dcterms:W3CDTF">2025-09-04T02:29:37Z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